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953" r:id="rId84"/>
    <p:sldMasterId id="2147483954" r:id="rId86"/>
    <p:sldMasterId id="2147483955" r:id="rId88"/>
    <p:sldMasterId id="2147483956" r:id="rId90"/>
    <p:sldMasterId id="2147483957" r:id="rId92"/>
    <p:sldMasterId id="2147483958" r:id="rId94"/>
    <p:sldMasterId id="2147483959" r:id="rId96"/>
  </p:sldMasterIdLst>
  <p:notesMasterIdLst>
    <p:notesMasterId r:id="rId98"/>
  </p:notesMasterIdLst>
  <p:sldIdLst>
    <p:sldId id="304" r:id="rId100"/>
    <p:sldId id="278" r:id="rId101"/>
    <p:sldId id="279" r:id="rId102"/>
    <p:sldId id="288" r:id="rId103"/>
    <p:sldId id="305" r:id="rId104"/>
    <p:sldId id="290" r:id="rId105"/>
    <p:sldId id="306" r:id="rId106"/>
    <p:sldId id="289" r:id="rId107"/>
    <p:sldId id="314" r:id="rId108"/>
    <p:sldId id="307" r:id="rId109"/>
    <p:sldId id="312" r:id="rId110"/>
    <p:sldId id="316" r:id="rId111"/>
    <p:sldId id="317" r:id="rId112"/>
    <p:sldId id="318" r:id="rId113"/>
    <p:sldId id="319" r:id="rId114"/>
    <p:sldId id="308" r:id="rId115"/>
    <p:sldId id="397" r:id="rId116"/>
    <p:sldId id="398" r:id="rId117"/>
    <p:sldId id="399" r:id="rId118"/>
    <p:sldId id="396" r:id="rId119"/>
    <p:sldId id="350" r:id="rId120"/>
    <p:sldId id="351" r:id="rId121"/>
    <p:sldId id="352" r:id="rId122"/>
    <p:sldId id="353" r:id="rId123"/>
    <p:sldId id="354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362" r:id="rId132"/>
    <p:sldId id="363" r:id="rId133"/>
    <p:sldId id="364" r:id="rId134"/>
    <p:sldId id="365" r:id="rId135"/>
    <p:sldId id="366" r:id="rId136"/>
    <p:sldId id="367" r:id="rId137"/>
    <p:sldId id="368" r:id="rId138"/>
    <p:sldId id="369" r:id="rId139"/>
    <p:sldId id="370" r:id="rId140"/>
    <p:sldId id="371" r:id="rId141"/>
    <p:sldId id="372" r:id="rId142"/>
    <p:sldId id="373" r:id="rId143"/>
    <p:sldId id="374" r:id="rId144"/>
    <p:sldId id="375" r:id="rId145"/>
    <p:sldId id="376" r:id="rId146"/>
    <p:sldId id="377" r:id="rId147"/>
    <p:sldId id="378" r:id="rId148"/>
    <p:sldId id="379" r:id="rId149"/>
    <p:sldId id="380" r:id="rId150"/>
    <p:sldId id="381" r:id="rId151"/>
    <p:sldId id="382" r:id="rId152"/>
    <p:sldId id="383" r:id="rId153"/>
    <p:sldId id="384" r:id="rId154"/>
    <p:sldId id="385" r:id="rId155"/>
    <p:sldId id="386" r:id="rId156"/>
    <p:sldId id="387" r:id="rId157"/>
    <p:sldId id="388" r:id="rId158"/>
    <p:sldId id="389" r:id="rId159"/>
    <p:sldId id="390" r:id="rId160"/>
    <p:sldId id="391" r:id="rId161"/>
    <p:sldId id="392" r:id="rId162"/>
    <p:sldId id="393" r:id="rId163"/>
    <p:sldId id="394" r:id="rId164"/>
    <p:sldId id="395" r:id="rId165"/>
    <p:sldId id="324" r:id="rId166"/>
    <p:sldId id="328" r:id="rId167"/>
    <p:sldId id="329" r:id="rId168"/>
    <p:sldId id="330" r:id="rId169"/>
    <p:sldId id="326" r:id="rId170"/>
    <p:sldId id="331" r:id="rId171"/>
    <p:sldId id="325" r:id="rId172"/>
    <p:sldId id="323" r:id="rId173"/>
    <p:sldId id="332" r:id="rId174"/>
    <p:sldId id="322" r:id="rId175"/>
    <p:sldId id="333" r:id="rId176"/>
    <p:sldId id="335" r:id="rId177"/>
    <p:sldId id="334" r:id="rId178"/>
    <p:sldId id="337" r:id="rId179"/>
    <p:sldId id="321" r:id="rId180"/>
    <p:sldId id="338" r:id="rId181"/>
    <p:sldId id="339" r:id="rId182"/>
    <p:sldId id="340" r:id="rId183"/>
    <p:sldId id="336" r:id="rId184"/>
    <p:sldId id="341" r:id="rId185"/>
    <p:sldId id="343" r:id="rId186"/>
    <p:sldId id="344" r:id="rId187"/>
    <p:sldId id="345" r:id="rId188"/>
    <p:sldId id="346" r:id="rId189"/>
    <p:sldId id="347" r:id="rId190"/>
    <p:sldId id="348" r:id="rId191"/>
    <p:sldId id="349" r:id="rId192"/>
    <p:sldId id="309" r:id="rId193"/>
    <p:sldId id="310" r:id="rId194"/>
    <p:sldId id="315" r:id="rId195"/>
    <p:sldId id="320" r:id="rId196"/>
    <p:sldId id="302" r:id="rId197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73" userDrawn="1">
          <p15:clr>
            <a:srgbClr val="A4A3A4"/>
          </p15:clr>
        </p15:guide>
        <p15:guide id="2" orient="horz" pos="2155" userDrawn="0">
          <p15:clr>
            <a:srgbClr val="A4A3A4"/>
          </p15:clr>
        </p15:guide>
      </p15:sldGuideLst>
    </p:ext>
  </p:extLst>
  <p:embeddedFontLst>
    <p:embeddedFont>
      <p:font typeface="Yoon 윤고딕 520_TT" panose="02090603020101020101" pitchFamily="18" charset="-127">
        <p:regular r:id="rId3"/>
      </p:font>
    </p:embeddedFont>
    <p:embeddedFont>
      <p:font typeface="제주명조" panose="02000300000000000000" pitchFamily="2" charset="-127">
        <p:regular r:id="rId2"/>
      </p:font>
    </p:embeddedFont>
    <p:embeddedFont>
      <p:font typeface="맑은 고딕" panose="020B0503020000020004" pitchFamily="50" charset="-127">
        <p:regular r:id="rId5"/>
        <p:bold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2281E"/>
    <a:srgbClr val="E6E6E6"/>
    <a:srgbClr val="AF9061"/>
    <a:srgbClr val="272123"/>
    <a:srgbClr val="FDA800"/>
    <a:srgbClr val="7AB53D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5FB002-345C-462C-A0BE-6D371A1D6686}" v="4" dt="2020-06-16T10:57:12.895"/>
    <p1510:client id="{44C4361B-9394-4011-B413-449450D74407}" v="2" dt="2020-06-16T10:53:24.516"/>
    <p1510:client id="{6EF7DFBB-6B3C-4DEA-8F4A-27790D327B74}" v="1" dt="2020-06-16T10:53:46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7647" autoAdjust="0"/>
    <p:restoredTop sz="98113" autoAdjust="0"/>
  </p:normalViewPr>
  <p:slideViewPr>
    <p:cSldViewPr snapToGrid="1" snapToObjects="1">
      <p:cViewPr varScale="1">
        <p:scale>
          <a:sx n="116" d="100"/>
          <a:sy n="116" d="100"/>
        </p:scale>
        <p:origin x="1752" y="108"/>
      </p:cViewPr>
      <p:guideLst>
        <p:guide pos="2873"/>
        <p:guide orient="horz" pos="21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5.fntdata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1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4.fntdata"></Relationship><Relationship Id="rId6" Type="http://schemas.microsoft.com/office/2015/10/relationships/revisionInfo" Target="revisionInfo.xml"></Relationship><Relationship Id="rId84" Type="http://schemas.openxmlformats.org/officeDocument/2006/relationships/slideMaster" Target="slideMasters/slideMaster1.xml"></Relationship><Relationship Id="rId85" Type="http://schemas.openxmlformats.org/officeDocument/2006/relationships/theme" Target="theme/theme1.xml"></Relationship><Relationship Id="rId86" Type="http://schemas.openxmlformats.org/officeDocument/2006/relationships/slideMaster" Target="slideMasters/slideMaster2.xml"></Relationship><Relationship Id="rId88" Type="http://schemas.openxmlformats.org/officeDocument/2006/relationships/slideMaster" Target="slideMasters/slideMaster3.xml"></Relationship><Relationship Id="rId90" Type="http://schemas.openxmlformats.org/officeDocument/2006/relationships/slideMaster" Target="slideMasters/slideMaster4.xml"></Relationship><Relationship Id="rId92" Type="http://schemas.openxmlformats.org/officeDocument/2006/relationships/slideMaster" Target="slideMasters/slideMaster5.xml"></Relationship><Relationship Id="rId94" Type="http://schemas.openxmlformats.org/officeDocument/2006/relationships/slideMaster" Target="slideMasters/slideMaster6.xml"></Relationship><Relationship Id="rId96" Type="http://schemas.openxmlformats.org/officeDocument/2006/relationships/slideMaster" Target="slideMasters/slideMaster7.xml"></Relationship><Relationship Id="rId98" Type="http://schemas.openxmlformats.org/officeDocument/2006/relationships/notesMaster" Target="notesMasters/notesMaster1.xml"></Relationship><Relationship Id="rId100" Type="http://schemas.openxmlformats.org/officeDocument/2006/relationships/slide" Target="slides/slide1.xml"></Relationship><Relationship Id="rId101" Type="http://schemas.openxmlformats.org/officeDocument/2006/relationships/slide" Target="slides/slide2.xml"></Relationship><Relationship Id="rId102" Type="http://schemas.openxmlformats.org/officeDocument/2006/relationships/slide" Target="slides/slide3.xml"></Relationship><Relationship Id="rId103" Type="http://schemas.openxmlformats.org/officeDocument/2006/relationships/slide" Target="slides/slide4.xml"></Relationship><Relationship Id="rId104" Type="http://schemas.openxmlformats.org/officeDocument/2006/relationships/slide" Target="slides/slide5.xml"></Relationship><Relationship Id="rId105" Type="http://schemas.openxmlformats.org/officeDocument/2006/relationships/slide" Target="slides/slide6.xml"></Relationship><Relationship Id="rId106" Type="http://schemas.openxmlformats.org/officeDocument/2006/relationships/slide" Target="slides/slide7.xml"></Relationship><Relationship Id="rId107" Type="http://schemas.openxmlformats.org/officeDocument/2006/relationships/slide" Target="slides/slide8.xml"></Relationship><Relationship Id="rId108" Type="http://schemas.openxmlformats.org/officeDocument/2006/relationships/slide" Target="slides/slide9.xml"></Relationship><Relationship Id="rId109" Type="http://schemas.openxmlformats.org/officeDocument/2006/relationships/slide" Target="slides/slide10.xml"></Relationship><Relationship Id="rId110" Type="http://schemas.openxmlformats.org/officeDocument/2006/relationships/slide" Target="slides/slide11.xml"></Relationship><Relationship Id="rId111" Type="http://schemas.openxmlformats.org/officeDocument/2006/relationships/slide" Target="slides/slide12.xml"></Relationship><Relationship Id="rId112" Type="http://schemas.openxmlformats.org/officeDocument/2006/relationships/slide" Target="slides/slide13.xml"></Relationship><Relationship Id="rId113" Type="http://schemas.openxmlformats.org/officeDocument/2006/relationships/slide" Target="slides/slide14.xml"></Relationship><Relationship Id="rId114" Type="http://schemas.openxmlformats.org/officeDocument/2006/relationships/slide" Target="slides/slide15.xml"></Relationship><Relationship Id="rId115" Type="http://schemas.openxmlformats.org/officeDocument/2006/relationships/slide" Target="slides/slide16.xml"></Relationship><Relationship Id="rId116" Type="http://schemas.openxmlformats.org/officeDocument/2006/relationships/slide" Target="slides/slide17.xml"></Relationship><Relationship Id="rId117" Type="http://schemas.openxmlformats.org/officeDocument/2006/relationships/slide" Target="slides/slide18.xml"></Relationship><Relationship Id="rId118" Type="http://schemas.openxmlformats.org/officeDocument/2006/relationships/slide" Target="slides/slide19.xml"></Relationship><Relationship Id="rId119" Type="http://schemas.openxmlformats.org/officeDocument/2006/relationships/slide" Target="slides/slide20.xml"></Relationship><Relationship Id="rId120" Type="http://schemas.openxmlformats.org/officeDocument/2006/relationships/slide" Target="slides/slide21.xml"></Relationship><Relationship Id="rId121" Type="http://schemas.openxmlformats.org/officeDocument/2006/relationships/slide" Target="slides/slide22.xml"></Relationship><Relationship Id="rId122" Type="http://schemas.openxmlformats.org/officeDocument/2006/relationships/slide" Target="slides/slide23.xml"></Relationship><Relationship Id="rId123" Type="http://schemas.openxmlformats.org/officeDocument/2006/relationships/slide" Target="slides/slide24.xml"></Relationship><Relationship Id="rId124" Type="http://schemas.openxmlformats.org/officeDocument/2006/relationships/slide" Target="slides/slide25.xml"></Relationship><Relationship Id="rId125" Type="http://schemas.openxmlformats.org/officeDocument/2006/relationships/slide" Target="slides/slide26.xml"></Relationship><Relationship Id="rId126" Type="http://schemas.openxmlformats.org/officeDocument/2006/relationships/slide" Target="slides/slide27.xml"></Relationship><Relationship Id="rId127" Type="http://schemas.openxmlformats.org/officeDocument/2006/relationships/slide" Target="slides/slide28.xml"></Relationship><Relationship Id="rId128" Type="http://schemas.openxmlformats.org/officeDocument/2006/relationships/slide" Target="slides/slide29.xml"></Relationship><Relationship Id="rId129" Type="http://schemas.openxmlformats.org/officeDocument/2006/relationships/slide" Target="slides/slide30.xml"></Relationship><Relationship Id="rId130" Type="http://schemas.openxmlformats.org/officeDocument/2006/relationships/slide" Target="slides/slide31.xml"></Relationship><Relationship Id="rId131" Type="http://schemas.openxmlformats.org/officeDocument/2006/relationships/slide" Target="slides/slide32.xml"></Relationship><Relationship Id="rId132" Type="http://schemas.openxmlformats.org/officeDocument/2006/relationships/slide" Target="slides/slide33.xml"></Relationship><Relationship Id="rId133" Type="http://schemas.openxmlformats.org/officeDocument/2006/relationships/slide" Target="slides/slide34.xml"></Relationship><Relationship Id="rId134" Type="http://schemas.openxmlformats.org/officeDocument/2006/relationships/slide" Target="slides/slide35.xml"></Relationship><Relationship Id="rId135" Type="http://schemas.openxmlformats.org/officeDocument/2006/relationships/slide" Target="slides/slide36.xml"></Relationship><Relationship Id="rId136" Type="http://schemas.openxmlformats.org/officeDocument/2006/relationships/slide" Target="slides/slide37.xml"></Relationship><Relationship Id="rId137" Type="http://schemas.openxmlformats.org/officeDocument/2006/relationships/slide" Target="slides/slide38.xml"></Relationship><Relationship Id="rId138" Type="http://schemas.openxmlformats.org/officeDocument/2006/relationships/slide" Target="slides/slide39.xml"></Relationship><Relationship Id="rId139" Type="http://schemas.openxmlformats.org/officeDocument/2006/relationships/slide" Target="slides/slide40.xml"></Relationship><Relationship Id="rId140" Type="http://schemas.openxmlformats.org/officeDocument/2006/relationships/slide" Target="slides/slide41.xml"></Relationship><Relationship Id="rId141" Type="http://schemas.openxmlformats.org/officeDocument/2006/relationships/slide" Target="slides/slide42.xml"></Relationship><Relationship Id="rId142" Type="http://schemas.openxmlformats.org/officeDocument/2006/relationships/slide" Target="slides/slide43.xml"></Relationship><Relationship Id="rId143" Type="http://schemas.openxmlformats.org/officeDocument/2006/relationships/slide" Target="slides/slide44.xml"></Relationship><Relationship Id="rId144" Type="http://schemas.openxmlformats.org/officeDocument/2006/relationships/slide" Target="slides/slide45.xml"></Relationship><Relationship Id="rId145" Type="http://schemas.openxmlformats.org/officeDocument/2006/relationships/slide" Target="slides/slide46.xml"></Relationship><Relationship Id="rId146" Type="http://schemas.openxmlformats.org/officeDocument/2006/relationships/slide" Target="slides/slide47.xml"></Relationship><Relationship Id="rId147" Type="http://schemas.openxmlformats.org/officeDocument/2006/relationships/slide" Target="slides/slide48.xml"></Relationship><Relationship Id="rId148" Type="http://schemas.openxmlformats.org/officeDocument/2006/relationships/slide" Target="slides/slide49.xml"></Relationship><Relationship Id="rId149" Type="http://schemas.openxmlformats.org/officeDocument/2006/relationships/slide" Target="slides/slide50.xml"></Relationship><Relationship Id="rId150" Type="http://schemas.openxmlformats.org/officeDocument/2006/relationships/slide" Target="slides/slide51.xml"></Relationship><Relationship Id="rId151" Type="http://schemas.openxmlformats.org/officeDocument/2006/relationships/slide" Target="slides/slide52.xml"></Relationship><Relationship Id="rId152" Type="http://schemas.openxmlformats.org/officeDocument/2006/relationships/slide" Target="slides/slide53.xml"></Relationship><Relationship Id="rId153" Type="http://schemas.openxmlformats.org/officeDocument/2006/relationships/slide" Target="slides/slide54.xml"></Relationship><Relationship Id="rId154" Type="http://schemas.openxmlformats.org/officeDocument/2006/relationships/slide" Target="slides/slide55.xml"></Relationship><Relationship Id="rId155" Type="http://schemas.openxmlformats.org/officeDocument/2006/relationships/slide" Target="slides/slide56.xml"></Relationship><Relationship Id="rId156" Type="http://schemas.openxmlformats.org/officeDocument/2006/relationships/slide" Target="slides/slide57.xml"></Relationship><Relationship Id="rId157" Type="http://schemas.openxmlformats.org/officeDocument/2006/relationships/slide" Target="slides/slide58.xml"></Relationship><Relationship Id="rId158" Type="http://schemas.openxmlformats.org/officeDocument/2006/relationships/slide" Target="slides/slide59.xml"></Relationship><Relationship Id="rId159" Type="http://schemas.openxmlformats.org/officeDocument/2006/relationships/slide" Target="slides/slide60.xml"></Relationship><Relationship Id="rId160" Type="http://schemas.openxmlformats.org/officeDocument/2006/relationships/slide" Target="slides/slide61.xml"></Relationship><Relationship Id="rId161" Type="http://schemas.openxmlformats.org/officeDocument/2006/relationships/slide" Target="slides/slide62.xml"></Relationship><Relationship Id="rId162" Type="http://schemas.openxmlformats.org/officeDocument/2006/relationships/slide" Target="slides/slide63.xml"></Relationship><Relationship Id="rId163" Type="http://schemas.openxmlformats.org/officeDocument/2006/relationships/slide" Target="slides/slide64.xml"></Relationship><Relationship Id="rId164" Type="http://schemas.openxmlformats.org/officeDocument/2006/relationships/slide" Target="slides/slide65.xml"></Relationship><Relationship Id="rId165" Type="http://schemas.openxmlformats.org/officeDocument/2006/relationships/slide" Target="slides/slide66.xml"></Relationship><Relationship Id="rId166" Type="http://schemas.openxmlformats.org/officeDocument/2006/relationships/slide" Target="slides/slide67.xml"></Relationship><Relationship Id="rId167" Type="http://schemas.openxmlformats.org/officeDocument/2006/relationships/slide" Target="slides/slide68.xml"></Relationship><Relationship Id="rId168" Type="http://schemas.openxmlformats.org/officeDocument/2006/relationships/slide" Target="slides/slide69.xml"></Relationship><Relationship Id="rId169" Type="http://schemas.openxmlformats.org/officeDocument/2006/relationships/slide" Target="slides/slide70.xml"></Relationship><Relationship Id="rId170" Type="http://schemas.openxmlformats.org/officeDocument/2006/relationships/slide" Target="slides/slide71.xml"></Relationship><Relationship Id="rId171" Type="http://schemas.openxmlformats.org/officeDocument/2006/relationships/slide" Target="slides/slide72.xml"></Relationship><Relationship Id="rId172" Type="http://schemas.openxmlformats.org/officeDocument/2006/relationships/slide" Target="slides/slide73.xml"></Relationship><Relationship Id="rId173" Type="http://schemas.openxmlformats.org/officeDocument/2006/relationships/slide" Target="slides/slide74.xml"></Relationship><Relationship Id="rId174" Type="http://schemas.openxmlformats.org/officeDocument/2006/relationships/slide" Target="slides/slide75.xml"></Relationship><Relationship Id="rId175" Type="http://schemas.openxmlformats.org/officeDocument/2006/relationships/slide" Target="slides/slide76.xml"></Relationship><Relationship Id="rId176" Type="http://schemas.openxmlformats.org/officeDocument/2006/relationships/slide" Target="slides/slide77.xml"></Relationship><Relationship Id="rId177" Type="http://schemas.openxmlformats.org/officeDocument/2006/relationships/slide" Target="slides/slide78.xml"></Relationship><Relationship Id="rId178" Type="http://schemas.openxmlformats.org/officeDocument/2006/relationships/slide" Target="slides/slide79.xml"></Relationship><Relationship Id="rId179" Type="http://schemas.openxmlformats.org/officeDocument/2006/relationships/slide" Target="slides/slide80.xml"></Relationship><Relationship Id="rId180" Type="http://schemas.openxmlformats.org/officeDocument/2006/relationships/slide" Target="slides/slide81.xml"></Relationship><Relationship Id="rId181" Type="http://schemas.openxmlformats.org/officeDocument/2006/relationships/slide" Target="slides/slide82.xml"></Relationship><Relationship Id="rId182" Type="http://schemas.openxmlformats.org/officeDocument/2006/relationships/slide" Target="slides/slide83.xml"></Relationship><Relationship Id="rId183" Type="http://schemas.openxmlformats.org/officeDocument/2006/relationships/slide" Target="slides/slide84.xml"></Relationship><Relationship Id="rId184" Type="http://schemas.openxmlformats.org/officeDocument/2006/relationships/slide" Target="slides/slide85.xml"></Relationship><Relationship Id="rId185" Type="http://schemas.openxmlformats.org/officeDocument/2006/relationships/slide" Target="slides/slide86.xml"></Relationship><Relationship Id="rId186" Type="http://schemas.openxmlformats.org/officeDocument/2006/relationships/slide" Target="slides/slide87.xml"></Relationship><Relationship Id="rId187" Type="http://schemas.openxmlformats.org/officeDocument/2006/relationships/slide" Target="slides/slide88.xml"></Relationship><Relationship Id="rId188" Type="http://schemas.openxmlformats.org/officeDocument/2006/relationships/slide" Target="slides/slide89.xml"></Relationship><Relationship Id="rId189" Type="http://schemas.openxmlformats.org/officeDocument/2006/relationships/slide" Target="slides/slide90.xml"></Relationship><Relationship Id="rId190" Type="http://schemas.openxmlformats.org/officeDocument/2006/relationships/slide" Target="slides/slide91.xml"></Relationship><Relationship Id="rId191" Type="http://schemas.openxmlformats.org/officeDocument/2006/relationships/slide" Target="slides/slide92.xml"></Relationship><Relationship Id="rId192" Type="http://schemas.openxmlformats.org/officeDocument/2006/relationships/slide" Target="slides/slide93.xml"></Relationship><Relationship Id="rId193" Type="http://schemas.openxmlformats.org/officeDocument/2006/relationships/slide" Target="slides/slide94.xml"></Relationship><Relationship Id="rId194" Type="http://schemas.openxmlformats.org/officeDocument/2006/relationships/slide" Target="slides/slide95.xml"></Relationship><Relationship Id="rId195" Type="http://schemas.openxmlformats.org/officeDocument/2006/relationships/slide" Target="slides/slide96.xml"></Relationship><Relationship Id="rId196" Type="http://schemas.openxmlformats.org/officeDocument/2006/relationships/slide" Target="slides/slide97.xml"></Relationship><Relationship Id="rId197" Type="http://schemas.openxmlformats.org/officeDocument/2006/relationships/slide" Target="slides/slide98.xml"></Relationship><Relationship Id="rId245" Type="http://schemas.openxmlformats.org/officeDocument/2006/relationships/viewProps" Target="viewProps.xml"></Relationship><Relationship Id="rId24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8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그림 497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9" name="텍스트 개체 틀 498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defTabSz="508000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defTabSz="508000"/>
            <a:r>
              <a:rPr/>
              <a:t>둘째 수준</a:t>
            </a:r>
            <a:endParaRPr lang="ko-KR" altLang="en-US"/>
          </a:p>
          <a:p>
            <a:pPr marL="0" indent="0" defTabSz="508000"/>
            <a:r>
              <a:rPr/>
              <a:t>셋째 수준</a:t>
            </a:r>
            <a:endParaRPr lang="ko-KR" altLang="en-US"/>
          </a:p>
          <a:p>
            <a:pPr marL="0" indent="0" defTabSz="508000"/>
            <a:r>
              <a:rPr/>
              <a:t>넷째 수준</a:t>
            </a:r>
            <a:endParaRPr lang="ko-KR" altLang="en-US"/>
          </a:p>
          <a:p>
            <a:pPr marL="0" indent="0" defTabSz="508000"/>
            <a:r>
              <a:rPr/>
              <a:t>다섯째 수준</a:t>
            </a:r>
            <a:endParaRPr lang="ko-KR" altLang="en-US"/>
          </a:p>
        </p:txBody>
      </p:sp>
      <p:sp>
        <p:nvSpPr>
          <p:cNvPr id="500" name="머리글 갤체 틀 499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01" name="바닥글 개체 틀 50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02" name="날짜 개체 틀 501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r" defTabSz="508000" hangingPunct="1"/>
            <a:fld id="{B9320F77-B9A0-41C5-862A-B4B631284C64}" type="datetime1">
              <a:rPr lang="en-GB" altLang="en-US"/>
              <a:t>6/17/2020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03" name="슬라이드 번호 개체 틀 502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9.xml"></Relationship></Relationships>
</file>

<file path=ppt/notesSlides/_rels/notesSlide5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9.xml"></Relationship></Relationships>
</file>

<file path=ppt/notesSlides/_rels/notesSlide6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6.xml"></Relationship></Relationship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44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47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50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53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55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591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621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64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67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70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73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76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79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82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85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88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91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94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97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004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03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064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094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12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154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18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21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24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27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303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331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35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38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412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44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46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49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52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556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58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613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641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67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70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73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759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78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9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0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1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2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5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26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7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8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1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4039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32" name="Rect 0"/>
          <p:cNvSpPr txBox="1">
            <a:spLocks/>
          </p:cNvSpPr>
          <p:nvPr>
            <p:ph type="body"/>
          </p:nvPr>
        </p:nvSpPr>
        <p:spPr>
          <a:xfrm rot="0">
            <a:off x="4648200" y="1600200"/>
            <a:ext cx="4039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3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57200" y="2174875"/>
            <a:ext cx="4041140" cy="39522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81000" defTabSz="508000"/>
          </a:p>
        </p:txBody>
      </p:sp>
      <p:sp>
        <p:nvSpPr>
          <p:cNvPr id="40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41" name="Rect 0"/>
          <p:cNvSpPr txBox="1">
            <a:spLocks/>
          </p:cNvSpPr>
          <p:nvPr>
            <p:ph type="body"/>
          </p:nvPr>
        </p:nvSpPr>
        <p:spPr>
          <a:xfrm rot="0">
            <a:off x="4645025" y="2174875"/>
            <a:ext cx="4042410" cy="39522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81000" defTabSz="508000"/>
          </a:p>
        </p:txBody>
      </p:sp>
      <p:sp>
        <p:nvSpPr>
          <p:cNvPr id="4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2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3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6" name="Rect 0"/>
          <p:cNvSpPr txBox="1">
            <a:spLocks/>
          </p:cNvSpPr>
          <p:nvPr>
            <p:ph type="body"/>
          </p:nvPr>
        </p:nvSpPr>
        <p:spPr>
          <a:xfrm rot="0">
            <a:off x="3575050" y="273050"/>
            <a:ext cx="5112385" cy="58540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57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58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9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0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  <a:noFill/>
          <a:ln w="0">
            <a:noFill/>
            <a:prstDash/>
          </a:ln>
        </p:spPr>
      </p:sp>
      <p:sp>
        <p:nvSpPr>
          <p:cNvPr id="6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6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71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2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3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>
            <p:ph type="title"/>
          </p:nvPr>
        </p:nvSpPr>
        <p:spPr>
          <a:xfrm rot="5400000">
            <a:off x="4732020" y="2171700"/>
            <a:ext cx="5852160" cy="20580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6" name="Rect 0"/>
          <p:cNvSpPr txBox="1">
            <a:spLocks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7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9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0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1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2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5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26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7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28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1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4039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32" name="Rect 0"/>
          <p:cNvSpPr txBox="1">
            <a:spLocks/>
          </p:cNvSpPr>
          <p:nvPr>
            <p:ph type="body"/>
          </p:nvPr>
        </p:nvSpPr>
        <p:spPr>
          <a:xfrm rot="0">
            <a:off x="4648200" y="1600200"/>
            <a:ext cx="4039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3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57200" y="2174875"/>
            <a:ext cx="4041140" cy="39522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81000" defTabSz="508000"/>
          </a:p>
        </p:txBody>
      </p:sp>
      <p:sp>
        <p:nvSpPr>
          <p:cNvPr id="40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41" name="Rect 0"/>
          <p:cNvSpPr txBox="1">
            <a:spLocks/>
          </p:cNvSpPr>
          <p:nvPr>
            <p:ph type="body"/>
          </p:nvPr>
        </p:nvSpPr>
        <p:spPr>
          <a:xfrm rot="0">
            <a:off x="4645025" y="2174875"/>
            <a:ext cx="4042410" cy="39522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81000" defTabSz="508000"/>
          </a:p>
        </p:txBody>
      </p:sp>
      <p:sp>
        <p:nvSpPr>
          <p:cNvPr id="4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2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3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6" name="Rect 0"/>
          <p:cNvSpPr txBox="1">
            <a:spLocks/>
          </p:cNvSpPr>
          <p:nvPr>
            <p:ph type="body"/>
          </p:nvPr>
        </p:nvSpPr>
        <p:spPr>
          <a:xfrm rot="0">
            <a:off x="3575050" y="273050"/>
            <a:ext cx="5112385" cy="58540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57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58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9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0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  <a:noFill/>
          <a:ln w="0">
            <a:noFill/>
            <a:prstDash/>
          </a:ln>
        </p:spPr>
      </p:sp>
      <p:sp>
        <p:nvSpPr>
          <p:cNvPr id="6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6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71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2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3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>
            <p:ph type="title"/>
          </p:nvPr>
        </p:nvSpPr>
        <p:spPr>
          <a:xfrm rot="5400000">
            <a:off x="4732020" y="2171700"/>
            <a:ext cx="5852160" cy="20580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6" name="Rect 0"/>
          <p:cNvSpPr txBox="1">
            <a:spLocks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7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670" cy="14712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2070" cy="1753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67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670" cy="1501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77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77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304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304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900" cy="116332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3020" cy="58547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900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670" cy="568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670" cy="41160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670" cy="805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670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1070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670" cy="14712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2070" cy="1753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67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670" cy="1501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77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77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304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304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900" cy="116332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3020" cy="58547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900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670" cy="568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670" cy="41160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670" cy="805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670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1070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670" cy="14712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2070" cy="1753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67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670" cy="1501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77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77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3045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3045" cy="39528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900" cy="116332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3020" cy="58547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900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670" cy="568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670" cy="41160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670" cy="805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670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1070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8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8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8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8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2020-06-17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8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1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1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13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13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6.xml"></Relationship><Relationship Id="rId2" Type="http://schemas.openxmlformats.org/officeDocument/2006/relationships/image" Target="../media/fImage1464740755884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002440945278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8.xml"></Relationship><Relationship Id="rId2" Type="http://schemas.openxmlformats.org/officeDocument/2006/relationships/image" Target="../media/fImage161054113418.png"></Relationship><Relationship Id="rId3" Type="http://schemas.openxmlformats.org/officeDocument/2006/relationships/image" Target="../media/fImage979241146619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052638597733.png"></Relationship><Relationship Id="rId3" Type="http://schemas.openxmlformats.org/officeDocument/2006/relationships/image" Target="../media/fImage549038602806.png"></Relationship><Relationship Id="rId4" Type="http://schemas.openxmlformats.org/officeDocument/2006/relationships/notesSlide" Target="../notesSlides/notesSlide20.xml"></Relationship><Relationship Id="rId5" Type="http://schemas.openxmlformats.org/officeDocument/2006/relationships/slideLayout" Target="../slideLayouts/slideLayout34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80124752005.png"></Relationship><Relationship Id="rId3" Type="http://schemas.openxmlformats.org/officeDocument/2006/relationships/image" Target="../media/fImage1266824771320.png"></Relationship><Relationship Id="rId4" Type="http://schemas.openxmlformats.org/officeDocument/2006/relationships/image" Target="../media/fImage6413724785153.png"></Relationship><Relationship Id="rId5" Type="http://schemas.openxmlformats.org/officeDocument/2006/relationships/notesSlide" Target="../notesSlides/notesSlide21.xml"></Relationship><Relationship Id="rId6" Type="http://schemas.openxmlformats.org/officeDocument/2006/relationships/slideLayout" Target="../slideLayouts/slideLayout23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80125672702.png"></Relationship><Relationship Id="rId3" Type="http://schemas.openxmlformats.org/officeDocument/2006/relationships/image" Target="../media/fImage6759325696761.png"></Relationship><Relationship Id="rId4" Type="http://schemas.openxmlformats.org/officeDocument/2006/relationships/image" Target="../media/fImage6759325708657.png"></Relationship><Relationship Id="rId5" Type="http://schemas.openxmlformats.org/officeDocument/2006/relationships/notesSlide" Target="../notesSlides/notesSlide22.xml"></Relationship><Relationship Id="rId6" Type="http://schemas.openxmlformats.org/officeDocument/2006/relationships/slideLayout" Target="../slideLayouts/slideLayout23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3626125959651.png"></Relationship><Relationship Id="rId3" Type="http://schemas.openxmlformats.org/officeDocument/2006/relationships/notesSlide" Target="../notesSlides/notesSlide23.xml"></Relationship><Relationship Id="rId4" Type="http://schemas.openxmlformats.org/officeDocument/2006/relationships/slideLayout" Target="../slideLayouts/slideLayout23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3626126216940.png"></Relationship><Relationship Id="rId3" Type="http://schemas.openxmlformats.org/officeDocument/2006/relationships/image" Target="../media/fImage587842623756.png"></Relationship><Relationship Id="rId4" Type="http://schemas.openxmlformats.org/officeDocument/2006/relationships/image" Target="../media/fImage2531226256390.png"></Relationship><Relationship Id="rId5" Type="http://schemas.openxmlformats.org/officeDocument/2006/relationships/image" Target="../media/fImage2531226265185.png"></Relationship><Relationship Id="rId6" Type="http://schemas.openxmlformats.org/officeDocument/2006/relationships/notesSlide" Target="../notesSlides/notesSlide24.xml"></Relationship><Relationship Id="rId7" Type="http://schemas.openxmlformats.org/officeDocument/2006/relationships/slideLayout" Target="../slideLayouts/slideLayout23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36261265232.png"></Relationship><Relationship Id="rId3" Type="http://schemas.openxmlformats.org/officeDocument/2006/relationships/image" Target="../media/fImage589092654447.png"></Relationship><Relationship Id="rId4" Type="http://schemas.openxmlformats.org/officeDocument/2006/relationships/image" Target="../media/fImage589092655909.png"></Relationship><Relationship Id="rId5" Type="http://schemas.openxmlformats.org/officeDocument/2006/relationships/image" Target="../media/fImage5890926561682.png"></Relationship><Relationship Id="rId6" Type="http://schemas.openxmlformats.org/officeDocument/2006/relationships/notesSlide" Target="../notesSlides/notesSlide25.xml"></Relationship><Relationship Id="rId7" Type="http://schemas.openxmlformats.org/officeDocument/2006/relationships/slideLayout" Target="../slideLayouts/slideLayout23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861526804482.png"></Relationship><Relationship Id="rId3" Type="http://schemas.openxmlformats.org/officeDocument/2006/relationships/notesSlide" Target="../notesSlides/notesSlide26.xml"></Relationship><Relationship Id="rId4" Type="http://schemas.openxmlformats.org/officeDocument/2006/relationships/slideLayout" Target="../slideLayouts/slideLayout23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3238827052135.png"></Relationship><Relationship Id="rId3" Type="http://schemas.openxmlformats.org/officeDocument/2006/relationships/image" Target="../media/fImage1950027074253.png"></Relationship><Relationship Id="rId4" Type="http://schemas.openxmlformats.org/officeDocument/2006/relationships/notesSlide" Target="../notesSlides/notesSlide27.xml"></Relationship><Relationship Id="rId5" Type="http://schemas.openxmlformats.org/officeDocument/2006/relationships/slideLayout" Target="../slideLayouts/slideLayout23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950027327657.png"></Relationship><Relationship Id="rId3" Type="http://schemas.openxmlformats.org/officeDocument/2006/relationships/image" Target="../media/fImage2417127341901.png"></Relationship><Relationship Id="rId4" Type="http://schemas.openxmlformats.org/officeDocument/2006/relationships/notesSlide" Target="../notesSlides/notesSlide28.xml"></Relationship><Relationship Id="rId5" Type="http://schemas.openxmlformats.org/officeDocument/2006/relationships/slideLayout" Target="../slideLayouts/slideLayout23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1950027612246.png"></Relationship><Relationship Id="rId3" Type="http://schemas.openxmlformats.org/officeDocument/2006/relationships/image" Target="../media/fImage2081027637771.png"></Relationship><Relationship Id="rId4" Type="http://schemas.openxmlformats.org/officeDocument/2006/relationships/notesSlide" Target="../notesSlides/notesSlide29.xml"></Relationship><Relationship Id="rId5" Type="http://schemas.openxmlformats.org/officeDocument/2006/relationships/slideLayout" Target="../slideLayouts/slideLayout2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95002788354.png"></Relationship><Relationship Id="rId3" Type="http://schemas.openxmlformats.org/officeDocument/2006/relationships/image" Target="../media/fImage202432790108.png"></Relationship><Relationship Id="rId4" Type="http://schemas.openxmlformats.org/officeDocument/2006/relationships/image" Target="../media/fImage2217427911665.png"></Relationship><Relationship Id="rId5" Type="http://schemas.openxmlformats.org/officeDocument/2006/relationships/notesSlide" Target="../notesSlides/notesSlide30.xml"></Relationship><Relationship Id="rId6" Type="http://schemas.openxmlformats.org/officeDocument/2006/relationships/slideLayout" Target="../slideLayouts/slideLayout23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3162728165571.png"></Relationship><Relationship Id="rId3" Type="http://schemas.openxmlformats.org/officeDocument/2006/relationships/image" Target="../media/fImage2299028186922.png"></Relationship><Relationship Id="rId4" Type="http://schemas.openxmlformats.org/officeDocument/2006/relationships/notesSlide" Target="../notesSlides/notesSlide31.xml"></Relationship><Relationship Id="rId5" Type="http://schemas.openxmlformats.org/officeDocument/2006/relationships/slideLayout" Target="../slideLayouts/slideLayout23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5454028415173.png"></Relationship><Relationship Id="rId3" Type="http://schemas.openxmlformats.org/officeDocument/2006/relationships/image" Target="../media/fImage545402843291.png"></Relationship><Relationship Id="rId4" Type="http://schemas.openxmlformats.org/officeDocument/2006/relationships/image" Target="../media/fImage5454028441353.png"></Relationship><Relationship Id="rId5" Type="http://schemas.openxmlformats.org/officeDocument/2006/relationships/notesSlide" Target="../notesSlides/notesSlide32.xml"></Relationship><Relationship Id="rId6" Type="http://schemas.openxmlformats.org/officeDocument/2006/relationships/slideLayout" Target="../slideLayouts/slideLayout23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5454028696755.png"></Relationship><Relationship Id="rId3" Type="http://schemas.openxmlformats.org/officeDocument/2006/relationships/image" Target="../media/fImage10346328719971.png"></Relationship><Relationship Id="rId4" Type="http://schemas.openxmlformats.org/officeDocument/2006/relationships/notesSlide" Target="../notesSlides/notesSlide33.xml"></Relationship><Relationship Id="rId5" Type="http://schemas.openxmlformats.org/officeDocument/2006/relationships/slideLayout" Target="../slideLayouts/slideLayout23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545402896747.png"></Relationship><Relationship Id="rId3" Type="http://schemas.openxmlformats.org/officeDocument/2006/relationships/image" Target="../media/fImage10264529008992.png"></Relationship><Relationship Id="rId4" Type="http://schemas.openxmlformats.org/officeDocument/2006/relationships/image" Target="../media/fImage10264529011080.png"></Relationship><Relationship Id="rId5" Type="http://schemas.openxmlformats.org/officeDocument/2006/relationships/notesSlide" Target="../notesSlides/notesSlide34.xml"></Relationship><Relationship Id="rId6" Type="http://schemas.openxmlformats.org/officeDocument/2006/relationships/slideLayout" Target="../slideLayouts/slideLayout23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4981229268488.png"></Relationship><Relationship Id="rId3" Type="http://schemas.openxmlformats.org/officeDocument/2006/relationships/image" Target="../media/fImage403332928449.png"></Relationship><Relationship Id="rId4" Type="http://schemas.openxmlformats.org/officeDocument/2006/relationships/notesSlide" Target="../notesSlides/notesSlide35.xml"></Relationship><Relationship Id="rId5" Type="http://schemas.openxmlformats.org/officeDocument/2006/relationships/slideLayout" Target="../slideLayouts/slideLayout23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4033329551723.png"></Relationship><Relationship Id="rId3" Type="http://schemas.openxmlformats.org/officeDocument/2006/relationships/notesSlide" Target="../notesSlides/notesSlide36.xml"></Relationship><Relationship Id="rId4" Type="http://schemas.openxmlformats.org/officeDocument/2006/relationships/slideLayout" Target="../slideLayouts/slideLayout23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2527329837966.png"></Relationship><Relationship Id="rId3" Type="http://schemas.openxmlformats.org/officeDocument/2006/relationships/image" Target="../media/fImage2527329859746.png"></Relationship><Relationship Id="rId4" Type="http://schemas.openxmlformats.org/officeDocument/2006/relationships/notesSlide" Target="../notesSlides/notesSlide37.xml"></Relationship><Relationship Id="rId5" Type="http://schemas.openxmlformats.org/officeDocument/2006/relationships/slideLayout" Target="../slideLayouts/slideLayout23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8232729892862.png"></Relationship><Relationship Id="rId3" Type="http://schemas.openxmlformats.org/officeDocument/2006/relationships/image" Target="../media/fImage106743011562.png"></Relationship><Relationship Id="rId4" Type="http://schemas.openxmlformats.org/officeDocument/2006/relationships/notesSlide" Target="../notesSlides/notesSlide38.xml"></Relationship><Relationship Id="rId5" Type="http://schemas.openxmlformats.org/officeDocument/2006/relationships/slideLayout" Target="../slideLayouts/slideLayout23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8232730377596.png"></Relationship><Relationship Id="rId3" Type="http://schemas.openxmlformats.org/officeDocument/2006/relationships/image" Target="../media/fImage8021930392477.png"></Relationship><Relationship Id="rId4" Type="http://schemas.openxmlformats.org/officeDocument/2006/relationships/image" Target="../media/fImage823273040956.png"></Relationship><Relationship Id="rId5" Type="http://schemas.openxmlformats.org/officeDocument/2006/relationships/notesSlide" Target="../notesSlides/notesSlide39.xml"></Relationship><Relationship Id="rId6" Type="http://schemas.openxmlformats.org/officeDocument/2006/relationships/slideLayout" Target="../slideLayouts/slideLayout23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8021930675479.png"></Relationship><Relationship Id="rId3" Type="http://schemas.openxmlformats.org/officeDocument/2006/relationships/image" Target="../media/fImage8021930695341.png"></Relationship><Relationship Id="rId4" Type="http://schemas.openxmlformats.org/officeDocument/2006/relationships/notesSlide" Target="../notesSlides/notesSlide40.xml"></Relationship><Relationship Id="rId5" Type="http://schemas.openxmlformats.org/officeDocument/2006/relationships/slideLayout" Target="../slideLayouts/slideLayout23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1031830937450.png"></Relationship><Relationship Id="rId3" Type="http://schemas.openxmlformats.org/officeDocument/2006/relationships/image" Target="../media/fImage1876730952636.png"></Relationship><Relationship Id="rId4" Type="http://schemas.openxmlformats.org/officeDocument/2006/relationships/notesSlide" Target="../notesSlides/notesSlide41.xml"></Relationship><Relationship Id="rId5" Type="http://schemas.openxmlformats.org/officeDocument/2006/relationships/slideLayout" Target="../slideLayouts/slideLayout23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103183121842.png"></Relationship><Relationship Id="rId3" Type="http://schemas.openxmlformats.org/officeDocument/2006/relationships/image" Target="../media/fImage1876731235955.png"></Relationship><Relationship Id="rId4" Type="http://schemas.openxmlformats.org/officeDocument/2006/relationships/image" Target="../media/fImage1724231247055.png"></Relationship><Relationship Id="rId5" Type="http://schemas.openxmlformats.org/officeDocument/2006/relationships/notesSlide" Target="../notesSlides/notesSlide42.xml"></Relationship><Relationship Id="rId6" Type="http://schemas.openxmlformats.org/officeDocument/2006/relationships/slideLayout" Target="../slideLayouts/slideLayout23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1031831511607.png"></Relationship><Relationship Id="rId3" Type="http://schemas.openxmlformats.org/officeDocument/2006/relationships/image" Target="../media/fImage1724231535882.png"></Relationship><Relationship Id="rId4" Type="http://schemas.openxmlformats.org/officeDocument/2006/relationships/notesSlide" Target="../notesSlides/notesSlide43.xml"></Relationship><Relationship Id="rId5" Type="http://schemas.openxmlformats.org/officeDocument/2006/relationships/slideLayout" Target="../slideLayouts/slideLayout23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2389731778590.png"></Relationship><Relationship Id="rId3" Type="http://schemas.openxmlformats.org/officeDocument/2006/relationships/image" Target="../media/fImage225903179750.png"></Relationship><Relationship Id="rId4" Type="http://schemas.openxmlformats.org/officeDocument/2006/relationships/notesSlide" Target="../notesSlides/notesSlide44.xml"></Relationship><Relationship Id="rId5" Type="http://schemas.openxmlformats.org/officeDocument/2006/relationships/slideLayout" Target="../slideLayouts/slideLayout23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2389731854071.png"></Relationship><Relationship Id="rId3" Type="http://schemas.openxmlformats.org/officeDocument/2006/relationships/image" Target="../media/fImage2259032086349.png"></Relationship><Relationship Id="rId4" Type="http://schemas.openxmlformats.org/officeDocument/2006/relationships/image" Target="../media/fImage1989632093165.png"></Relationship><Relationship Id="rId5" Type="http://schemas.openxmlformats.org/officeDocument/2006/relationships/notesSlide" Target="../notesSlides/notesSlide45.xml"></Relationship><Relationship Id="rId6" Type="http://schemas.openxmlformats.org/officeDocument/2006/relationships/slideLayout" Target="../slideLayouts/slideLayout23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2680532361962.png"></Relationship><Relationship Id="rId3" Type="http://schemas.openxmlformats.org/officeDocument/2006/relationships/image" Target="../media/fImage2680532384263.png"></Relationship><Relationship Id="rId4" Type="http://schemas.openxmlformats.org/officeDocument/2006/relationships/notesSlide" Target="../notesSlides/notesSlide46.xml"></Relationship><Relationship Id="rId5" Type="http://schemas.openxmlformats.org/officeDocument/2006/relationships/slideLayout" Target="../slideLayouts/slideLayout23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4717326265.png"></Relationship><Relationship Id="rId3" Type="http://schemas.openxmlformats.org/officeDocument/2006/relationships/image" Target="../media/fImage460173264564.png"></Relationship><Relationship Id="rId4" Type="http://schemas.openxmlformats.org/officeDocument/2006/relationships/image" Target="../media/fImage428232652440.png"></Relationship><Relationship Id="rId5" Type="http://schemas.openxmlformats.org/officeDocument/2006/relationships/notesSlide" Target="../notesSlides/notesSlide47.xml"></Relationship><Relationship Id="rId6" Type="http://schemas.openxmlformats.org/officeDocument/2006/relationships/slideLayout" Target="../slideLayouts/slideLayout23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4601732903960.png"></Relationship><Relationship Id="rId3" Type="http://schemas.openxmlformats.org/officeDocument/2006/relationships/image" Target="../media/fImage7031632921027.png"></Relationship><Relationship Id="rId4" Type="http://schemas.openxmlformats.org/officeDocument/2006/relationships/notesSlide" Target="../notesSlides/notesSlide48.xml"></Relationship><Relationship Id="rId5" Type="http://schemas.openxmlformats.org/officeDocument/2006/relationships/slideLayout" Target="../slideLayouts/slideLayout23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4601733165054.png"></Relationship><Relationship Id="rId3" Type="http://schemas.openxmlformats.org/officeDocument/2006/relationships/image" Target="../media/fImage9960033182259.png"></Relationship><Relationship Id="rId4" Type="http://schemas.openxmlformats.org/officeDocument/2006/relationships/notesSlide" Target="../notesSlides/notesSlide49.xml"></Relationship><Relationship Id="rId5" Type="http://schemas.openxmlformats.org/officeDocument/2006/relationships/slideLayout" Target="../slideLayouts/slideLayout2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6325333422549.png"></Relationship><Relationship Id="rId3" Type="http://schemas.openxmlformats.org/officeDocument/2006/relationships/notesSlide" Target="../notesSlides/notesSlide50.xml"></Relationship><Relationship Id="rId4" Type="http://schemas.openxmlformats.org/officeDocument/2006/relationships/slideLayout" Target="../slideLayouts/slideLayout23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8378733679681.png"></Relationship><Relationship Id="rId3" Type="http://schemas.openxmlformats.org/officeDocument/2006/relationships/notesSlide" Target="../notesSlides/notesSlide51.xml"></Relationship><Relationship Id="rId4" Type="http://schemas.openxmlformats.org/officeDocument/2006/relationships/slideLayout" Target="../slideLayouts/slideLayout23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9960033921221.png"></Relationship><Relationship Id="rId3" Type="http://schemas.openxmlformats.org/officeDocument/2006/relationships/notesSlide" Target="../notesSlides/notesSlide52.xml"></Relationship><Relationship Id="rId4" Type="http://schemas.openxmlformats.org/officeDocument/2006/relationships/slideLayout" Target="../slideLayouts/slideLayout23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318003417402.png"></Relationship><Relationship Id="rId3" Type="http://schemas.openxmlformats.org/officeDocument/2006/relationships/image" Target="../media/fImage3180034196617.png"></Relationship><Relationship Id="rId4" Type="http://schemas.openxmlformats.org/officeDocument/2006/relationships/notesSlide" Target="../notesSlides/notesSlide53.xml"></Relationship><Relationship Id="rId5" Type="http://schemas.openxmlformats.org/officeDocument/2006/relationships/slideLayout" Target="../slideLayouts/slideLayout23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3180034431419.png"></Relationship><Relationship Id="rId3" Type="http://schemas.openxmlformats.org/officeDocument/2006/relationships/image" Target="../media/fImage6168434453985.png"></Relationship><Relationship Id="rId4" Type="http://schemas.openxmlformats.org/officeDocument/2006/relationships/notesSlide" Target="../notesSlides/notesSlide54.xml"></Relationship><Relationship Id="rId5" Type="http://schemas.openxmlformats.org/officeDocument/2006/relationships/slideLayout" Target="../slideLayouts/slideLayout23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3180034698749.png"></Relationship><Relationship Id="rId3" Type="http://schemas.openxmlformats.org/officeDocument/2006/relationships/image" Target="../media/fImage4590934716096.png"></Relationship><Relationship Id="rId4" Type="http://schemas.openxmlformats.org/officeDocument/2006/relationships/notesSlide" Target="../notesSlides/notesSlide55.xml"></Relationship><Relationship Id="rId5" Type="http://schemas.openxmlformats.org/officeDocument/2006/relationships/slideLayout" Target="../slideLayouts/slideLayout23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3180034951839.png"></Relationship><Relationship Id="rId3" Type="http://schemas.openxmlformats.org/officeDocument/2006/relationships/image" Target="../media/fImage2901734977837.png"></Relationship><Relationship Id="rId4" Type="http://schemas.openxmlformats.org/officeDocument/2006/relationships/image" Target="../media/fImage3506834982974.png"></Relationship><Relationship Id="rId5" Type="http://schemas.openxmlformats.org/officeDocument/2006/relationships/notesSlide" Target="../notesSlides/notesSlide56.xml"></Relationship><Relationship Id="rId6" Type="http://schemas.openxmlformats.org/officeDocument/2006/relationships/slideLayout" Target="../slideLayouts/slideLayout23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3196635239947.png"></Relationship><Relationship Id="rId3" Type="http://schemas.openxmlformats.org/officeDocument/2006/relationships/image" Target="../media/fImage31713525790.png"></Relationship><Relationship Id="rId4" Type="http://schemas.openxmlformats.org/officeDocument/2006/relationships/image" Target="../media/fImage3196635274944.png"></Relationship><Relationship Id="rId5" Type="http://schemas.openxmlformats.org/officeDocument/2006/relationships/notesSlide" Target="../notesSlides/notesSlide57.xml"></Relationship><Relationship Id="rId6" Type="http://schemas.openxmlformats.org/officeDocument/2006/relationships/slideLayout" Target="../slideLayouts/slideLayout23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319663551597.png"></Relationship><Relationship Id="rId3" Type="http://schemas.openxmlformats.org/officeDocument/2006/relationships/image" Target="../media/fImage1417435535032.png"></Relationship><Relationship Id="rId4" Type="http://schemas.openxmlformats.org/officeDocument/2006/relationships/image" Target="../media/fImage1064435549016.png"></Relationship><Relationship Id="rId5" Type="http://schemas.openxmlformats.org/officeDocument/2006/relationships/notesSlide" Target="../notesSlides/notesSlide58.xml"></Relationship><Relationship Id="rId6" Type="http://schemas.openxmlformats.org/officeDocument/2006/relationships/slideLayout" Target="../slideLayouts/slideLayout23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3516635785466.png"></Relationship><Relationship Id="rId3" Type="http://schemas.openxmlformats.org/officeDocument/2006/relationships/image" Target="../media/fImage3516635804783.png"></Relationship><Relationship Id="rId4" Type="http://schemas.openxmlformats.org/officeDocument/2006/relationships/notesSlide" Target="../notesSlides/notesSlide59.xml"></Relationship><Relationship Id="rId5" Type="http://schemas.openxmlformats.org/officeDocument/2006/relationships/slideLayout" Target="../slideLayouts/slideLayout2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3692836041138.png"></Relationship><Relationship Id="rId3" Type="http://schemas.openxmlformats.org/officeDocument/2006/relationships/image" Target="../media/fImage3692836062487.png"></Relationship><Relationship Id="rId4" Type="http://schemas.openxmlformats.org/officeDocument/2006/relationships/notesSlide" Target="../notesSlides/notesSlide60.xml"></Relationship><Relationship Id="rId5" Type="http://schemas.openxmlformats.org/officeDocument/2006/relationships/slideLayout" Target="../slideLayouts/slideLayout23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2204636306989.png"></Relationship><Relationship Id="rId3" Type="http://schemas.openxmlformats.org/officeDocument/2006/relationships/image" Target="../media/fImage300836313319.png"></Relationship><Relationship Id="rId4" Type="http://schemas.openxmlformats.org/officeDocument/2006/relationships/notesSlide" Target="../notesSlides/notesSlide61.xml"></Relationship><Relationship Id="rId5" Type="http://schemas.openxmlformats.org/officeDocument/2006/relationships/slideLayout" Target="../slideLayouts/slideLayout23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3932036573044.png"></Relationship><Relationship Id="rId3" Type="http://schemas.openxmlformats.org/officeDocument/2006/relationships/image" Target="../media/fImage4496136606043.png"></Relationship><Relationship Id="rId4" Type="http://schemas.openxmlformats.org/officeDocument/2006/relationships/notesSlide" Target="../notesSlides/notesSlide62.xml"></Relationship><Relationship Id="rId5" Type="http://schemas.openxmlformats.org/officeDocument/2006/relationships/slideLayout" Target="../slideLayouts/slideLayout23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fImage2714136859807.png"></Relationship><Relationship Id="rId3" Type="http://schemas.openxmlformats.org/officeDocument/2006/relationships/image" Target="../media/fImage578336872621.png"></Relationship><Relationship Id="rId4" Type="http://schemas.openxmlformats.org/officeDocument/2006/relationships/image" Target="../media/fImage2714136898148.png"></Relationship><Relationship Id="rId5" Type="http://schemas.openxmlformats.org/officeDocument/2006/relationships/notesSlide" Target="../notesSlides/notesSlide63.xml"></Relationship><Relationship Id="rId6" Type="http://schemas.openxmlformats.org/officeDocument/2006/relationships/slideLayout" Target="../slideLayouts/slideLayout23.xml"></Relationship></Relationships>
</file>

<file path=ppt/slides/_rels/slide64.xml.rels><?xml version="1.0" encoding="UTF-8"?>
<Relationships xmlns="http://schemas.openxmlformats.org/package/2006/relationships"><Relationship Id="rId2" Type="http://schemas.openxmlformats.org/officeDocument/2006/relationships/image" Target="../media/fImage578337131641.png"></Relationship><Relationship Id="rId3" Type="http://schemas.openxmlformats.org/officeDocument/2006/relationships/image" Target="../media/fImage3376537158157.png"></Relationship><Relationship Id="rId4" Type="http://schemas.openxmlformats.org/officeDocument/2006/relationships/notesSlide" Target="../notesSlides/notesSlide64.xml"></Relationship><Relationship Id="rId5" Type="http://schemas.openxmlformats.org/officeDocument/2006/relationships/slideLayout" Target="../slideLayouts/slideLayout23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fImage5334437406823.png"></Relationship><Relationship Id="rId3" Type="http://schemas.openxmlformats.org/officeDocument/2006/relationships/image" Target="../media/fImage5334437428366.png"></Relationship><Relationship Id="rId4" Type="http://schemas.openxmlformats.org/officeDocument/2006/relationships/notesSlide" Target="../notesSlides/notesSlide65.xml"></Relationship><Relationship Id="rId5" Type="http://schemas.openxmlformats.org/officeDocument/2006/relationships/slideLayout" Target="../slideLayouts/slideLayout23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102413766346.png"></Relationship><Relationship Id="rId3" Type="http://schemas.openxmlformats.org/officeDocument/2006/relationships/image" Target="../media/fImage162937677553.png"></Relationship><Relationship Id="rId4" Type="http://schemas.openxmlformats.org/officeDocument/2006/relationships/image" Target="../media/fImage578337687781.png"></Relationship><Relationship Id="rId5" Type="http://schemas.openxmlformats.org/officeDocument/2006/relationships/image" Target="../media/fImage57833770829.png"></Relationship><Relationship Id="rId6" Type="http://schemas.openxmlformats.org/officeDocument/2006/relationships/notesSlide" Target="../notesSlides/notesSlide66.xml"></Relationship><Relationship Id="rId7" Type="http://schemas.openxmlformats.org/officeDocument/2006/relationships/slideLayout" Target="../slideLayouts/slideLayout23.xml"></Relationship></Relationships>
</file>

<file path=ppt/slides/_rels/slide67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image" Target="../media/image10.png"></Relationship><Relationship Id="rId4" Type="http://schemas.openxmlformats.org/officeDocument/2006/relationships/slideLayout" Target="../slideLayouts/slideLayout2.xml"></Relationship></Relationships>
</file>

<file path=ppt/slides/_rels/slide68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image" Target="../media/image12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Relationship Id="rId6" Type="http://schemas.openxmlformats.org/officeDocument/2006/relationships/slideLayout" Target="../slideLayouts/slideLayout2.xml"></Relationship></Relationships>
</file>

<file path=ppt/slides/_rels/slide69.xml.rels><?xml version="1.0" encoding="UTF-8"?>
<Relationships xmlns="http://schemas.openxmlformats.org/package/2006/relationships"><Relationship Id="rId3" Type="http://schemas.openxmlformats.org/officeDocument/2006/relationships/image" Target="../media/image16.png"></Relationship><Relationship Id="rId2" Type="http://schemas.openxmlformats.org/officeDocument/2006/relationships/image" Target="../media/image13.png"></Relationship><Relationship Id="rId4" Type="http://schemas.openxmlformats.org/officeDocument/2006/relationships/image" Target="../media/image17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0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2" Type="http://schemas.openxmlformats.org/officeDocument/2006/relationships/image" Target="../media/image12.png"></Relationship><Relationship Id="rId4" Type="http://schemas.openxmlformats.org/officeDocument/2006/relationships/image" Target="../media/image19.png"></Relationship><Relationship Id="rId5" Type="http://schemas.openxmlformats.org/officeDocument/2006/relationships/slideLayout" Target="../slideLayouts/slideLayout2.xml"></Relationship></Relationships>
</file>

<file path=ppt/slides/_rels/slide71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image" Target="../media/image20.png"></Relationship><Relationship Id="rId4" Type="http://schemas.openxmlformats.org/officeDocument/2006/relationships/slideLayout" Target="../slideLayouts/slideLayout2.xml"></Relationship></Relationships>
</file>

<file path=ppt/slides/_rels/slide72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image" Target="../media/image20.png"></Relationship><Relationship Id="rId4" Type="http://schemas.openxmlformats.org/officeDocument/2006/relationships/slideLayout" Target="../slideLayouts/slideLayout2.xml"></Relationship></Relationships>
</file>

<file path=ppt/slides/_rels/slide73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4" Type="http://schemas.openxmlformats.org/officeDocument/2006/relationships/image" Target="../media/image24.png"></Relationship><Relationship Id="rId5" Type="http://schemas.openxmlformats.org/officeDocument/2006/relationships/slideLayout" Target="../slideLayouts/slideLayout2.xml"></Relationship></Relationships>
</file>

<file path=ppt/slides/_rels/slide74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image" Target="../media/image25.png"></Relationship><Relationship Id="rId4" Type="http://schemas.openxmlformats.org/officeDocument/2006/relationships/slideLayout" Target="../slideLayouts/slideLayout2.xml"></Relationship></Relationships>
</file>

<file path=ppt/slides/_rels/slide75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image" Target="../media/image27.png"></Relationship><Relationship Id="rId5" Type="http://schemas.openxmlformats.org/officeDocument/2006/relationships/image" Target="../media/image30.png"></Relationship><Relationship Id="rId4" Type="http://schemas.openxmlformats.org/officeDocument/2006/relationships/image" Target="../media/image29.png"></Relationship><Relationship Id="rId6" Type="http://schemas.openxmlformats.org/officeDocument/2006/relationships/slideLayout" Target="../slideLayouts/slideLayout2.xml"></Relationship></Relationships>
</file>

<file path=ppt/slides/_rels/slide76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image" Target="../media/image31.png"></Relationship><Relationship Id="rId4" Type="http://schemas.openxmlformats.org/officeDocument/2006/relationships/image" Target="../media/image33.png"></Relationship><Relationship Id="rId5" Type="http://schemas.openxmlformats.org/officeDocument/2006/relationships/slideLayout" Target="../slideLayouts/slideLayout2.xml"></Relationship></Relationships>
</file>

<file path=ppt/slides/_rels/slide77.xml.rels><?xml version="1.0" encoding="UTF-8"?>
<Relationships xmlns="http://schemas.openxmlformats.org/package/2006/relationships"><Relationship Id="rId3" Type="http://schemas.openxmlformats.org/officeDocument/2006/relationships/image" Target="../media/image35.png"></Relationship><Relationship Id="rId2" Type="http://schemas.openxmlformats.org/officeDocument/2006/relationships/image" Target="../media/image34.png"></Relationship><Relationship Id="rId6" Type="http://schemas.openxmlformats.org/officeDocument/2006/relationships/image" Target="../media/image38.png"></Relationship><Relationship Id="rId5" Type="http://schemas.openxmlformats.org/officeDocument/2006/relationships/image" Target="../media/image37.png"></Relationship><Relationship Id="rId4" Type="http://schemas.openxmlformats.org/officeDocument/2006/relationships/image" Target="../media/image36.png"></Relationship><Relationship Id="rId7" Type="http://schemas.openxmlformats.org/officeDocument/2006/relationships/slideLayout" Target="../slideLayouts/slideLayout2.xml"></Relationship></Relationships>
</file>

<file path=ppt/slides/_rels/slide78.xml.rels><?xml version="1.0" encoding="UTF-8"?>
<Relationships xmlns="http://schemas.openxmlformats.org/package/2006/relationships"><Relationship Id="rId3" Type="http://schemas.openxmlformats.org/officeDocument/2006/relationships/image" Target="../media/image39.png"></Relationship><Relationship Id="rId2" Type="http://schemas.openxmlformats.org/officeDocument/2006/relationships/image" Target="../media/image37.png"></Relationship><Relationship Id="rId4" Type="http://schemas.openxmlformats.org/officeDocument/2006/relationships/slideLayout" Target="../slideLayouts/slideLayout2.xml"></Relationship></Relationships>
</file>

<file path=ppt/slides/_rels/slide79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image" Target="../media/image37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0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image" Target="../media/image41.png"></Relationship><Relationship Id="rId5" Type="http://schemas.openxmlformats.org/officeDocument/2006/relationships/image" Target="../media/image44.png"></Relationship><Relationship Id="rId4" Type="http://schemas.openxmlformats.org/officeDocument/2006/relationships/image" Target="../media/image43.png"></Relationship><Relationship Id="rId6" Type="http://schemas.openxmlformats.org/officeDocument/2006/relationships/slideLayout" Target="../slideLayouts/slideLayout2.xml"></Relationship></Relationships>
</file>

<file path=ppt/slides/_rels/slide81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41.png"></Relationship><Relationship Id="rId4" Type="http://schemas.openxmlformats.org/officeDocument/2006/relationships/image" Target="../media/fImage1667710622343.png"></Relationship><Relationship Id="rId5" Type="http://schemas.openxmlformats.org/officeDocument/2006/relationships/image" Target="../media/fImage2318510637550.png"></Relationship><Relationship Id="rId6" Type="http://schemas.openxmlformats.org/officeDocument/2006/relationships/slideLayout" Target="../slideLayouts/slideLayout2.xml"></Relationship></Relationships>
</file>

<file path=ppt/slides/_rels/slide82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7" Type="http://schemas.openxmlformats.org/officeDocument/2006/relationships/image" Target="../media/image48.png"></Relationship><Relationship Id="rId2" Type="http://schemas.openxmlformats.org/officeDocument/2006/relationships/image" Target="../media/image41.png"></Relationship><Relationship Id="rId6" Type="http://schemas.openxmlformats.org/officeDocument/2006/relationships/image" Target="../media/image47.png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17.png"></Relationship><Relationship Id="rId8" Type="http://schemas.openxmlformats.org/officeDocument/2006/relationships/slideLayout" Target="../slideLayouts/slideLayout2.xml"></Relationship></Relationships>
</file>

<file path=ppt/slides/_rels/slide83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41.png"></Relationship><Relationship Id="rId8" Type="http://schemas.openxmlformats.org/officeDocument/2006/relationships/image" Target="../media/fImage8856610662343.png"></Relationship><Relationship Id="rId9" Type="http://schemas.openxmlformats.org/officeDocument/2006/relationships/image" Target="../media/fImage1667710677550.png"></Relationship><Relationship Id="rId10" Type="http://schemas.openxmlformats.org/officeDocument/2006/relationships/image" Target="../media/fImage538561068903.png"></Relationship><Relationship Id="rId11" Type="http://schemas.openxmlformats.org/officeDocument/2006/relationships/slideLayout" Target="../slideLayouts/slideLayout2.xml"></Relationship></Relationships>
</file>

<file path=ppt/slides/_rels/slide84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image" Target="../media/image41.png"></Relationship><Relationship Id="rId4" Type="http://schemas.openxmlformats.org/officeDocument/2006/relationships/image" Target="../media/image49.png"></Relationship><Relationship Id="rId5" Type="http://schemas.openxmlformats.org/officeDocument/2006/relationships/slideLayout" Target="../slideLayouts/slideLayout2.xml"></Relationship></Relationships>
</file>

<file path=ppt/slides/_rels/slide85.xml.rels><?xml version="1.0" encoding="UTF-8"?>
<Relationships xmlns="http://schemas.openxmlformats.org/package/2006/relationships"><Relationship Id="rId3" Type="http://schemas.openxmlformats.org/officeDocument/2006/relationships/image" Target="../media/image50.png"></Relationship><Relationship Id="rId2" Type="http://schemas.openxmlformats.org/officeDocument/2006/relationships/image" Target="../media/image20.png"></Relationship><Relationship Id="rId4" Type="http://schemas.openxmlformats.org/officeDocument/2006/relationships/image" Target="../media/image51.png"></Relationship><Relationship Id="rId5" Type="http://schemas.openxmlformats.org/officeDocument/2006/relationships/slideLayout" Target="../slideLayouts/slideLayout2.xml"></Relationship></Relationships>
</file>

<file path=ppt/slides/_rels/slide86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2" Type="http://schemas.openxmlformats.org/officeDocument/2006/relationships/image" Target="../media/image52.png"></Relationship><Relationship Id="rId4" Type="http://schemas.openxmlformats.org/officeDocument/2006/relationships/image" Target="../media/image54.png"></Relationship><Relationship Id="rId5" Type="http://schemas.openxmlformats.org/officeDocument/2006/relationships/slideLayout" Target="../slideLayouts/slideLayout2.xml"></Relationship></Relationships>
</file>

<file path=ppt/slides/_rels/slide87.xml.rels><?xml version="1.0" encoding="UTF-8"?>
<Relationships xmlns="http://schemas.openxmlformats.org/package/2006/relationships"><Relationship Id="rId3" Type="http://schemas.openxmlformats.org/officeDocument/2006/relationships/image" Target="../media/image56.png"></Relationship><Relationship Id="rId2" Type="http://schemas.openxmlformats.org/officeDocument/2006/relationships/image" Target="../media/image55.png"></Relationship><Relationship Id="rId4" Type="http://schemas.openxmlformats.org/officeDocument/2006/relationships/slideLayout" Target="../slideLayouts/slideLayout2.xml"></Relationship></Relationships>
</file>

<file path=ppt/slides/_rels/slide88.xml.rels><?xml version="1.0" encoding="UTF-8"?>
<Relationships xmlns="http://schemas.openxmlformats.org/package/2006/relationships"><Relationship Id="rId2" Type="http://schemas.openxmlformats.org/officeDocument/2006/relationships/image" Target="../media/image57.png"></Relationship><Relationship Id="rId3" Type="http://schemas.openxmlformats.org/officeDocument/2006/relationships/slideLayout" Target="../slideLayouts/slideLayout2.xml"></Relationship></Relationships>
</file>

<file path=ppt/slides/_rels/slide89.xml.rels><?xml version="1.0" encoding="UTF-8"?>
<Relationships xmlns="http://schemas.openxmlformats.org/package/2006/relationships"><Relationship Id="rId3" Type="http://schemas.openxmlformats.org/officeDocument/2006/relationships/image" Target="../media/image59.png"></Relationship><Relationship Id="rId2" Type="http://schemas.openxmlformats.org/officeDocument/2006/relationships/image" Target="../media/image58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0.xml.rels><?xml version="1.0" encoding="UTF-8"?>
<Relationships xmlns="http://schemas.openxmlformats.org/package/2006/relationships"><Relationship Id="rId3" Type="http://schemas.openxmlformats.org/officeDocument/2006/relationships/image" Target="../media/image61.png"></Relationship><Relationship Id="rId2" Type="http://schemas.openxmlformats.org/officeDocument/2006/relationships/image" Target="../media/image60.png"></Relationship><Relationship Id="rId4" Type="http://schemas.openxmlformats.org/officeDocument/2006/relationships/image" Target="../media/image62.png"></Relationship><Relationship Id="rId5" Type="http://schemas.openxmlformats.org/officeDocument/2006/relationships/slideLayout" Target="../slideLayouts/slideLayout2.xml"></Relationship></Relationships>
</file>

<file path=ppt/slides/_rels/slide91.xml.rels><?xml version="1.0" encoding="UTF-8"?>
<Relationships xmlns="http://schemas.openxmlformats.org/package/2006/relationships"><Relationship Id="rId3" Type="http://schemas.openxmlformats.org/officeDocument/2006/relationships/image" Target="../media/image63.png"></Relationship><Relationship Id="rId2" Type="http://schemas.openxmlformats.org/officeDocument/2006/relationships/image" Target="../media/image60.png"></Relationship><Relationship Id="rId4" Type="http://schemas.openxmlformats.org/officeDocument/2006/relationships/image" Target="../media/image64.png"></Relationship><Relationship Id="rId5" Type="http://schemas.openxmlformats.org/officeDocument/2006/relationships/slideLayout" Target="../slideLayouts/slideLayout2.xml"></Relationship></Relationships>
</file>

<file path=ppt/slides/_rels/slide92.xml.rels><?xml version="1.0" encoding="UTF-8"?>
<Relationships xmlns="http://schemas.openxmlformats.org/package/2006/relationships"><Relationship Id="rId3" Type="http://schemas.openxmlformats.org/officeDocument/2006/relationships/image" Target="../media/image66.png"></Relationship><Relationship Id="rId2" Type="http://schemas.openxmlformats.org/officeDocument/2006/relationships/image" Target="../media/image65.png"></Relationship><Relationship Id="rId4" Type="http://schemas.openxmlformats.org/officeDocument/2006/relationships/slideLayout" Target="../slideLayouts/slideLayout2.xml"></Relationship></Relationships>
</file>

<file path=ppt/slides/_rels/slide93.xml.rels><?xml version="1.0" encoding="UTF-8"?>
<Relationships xmlns="http://schemas.openxmlformats.org/package/2006/relationships"><Relationship Id="rId3" Type="http://schemas.openxmlformats.org/officeDocument/2006/relationships/image" Target="../media/image68.png"></Relationship><Relationship Id="rId2" Type="http://schemas.openxmlformats.org/officeDocument/2006/relationships/image" Target="../media/image67.png"></Relationship><Relationship Id="rId4" Type="http://schemas.openxmlformats.org/officeDocument/2006/relationships/image" Target="../media/image69.png"></Relationship><Relationship Id="rId5" Type="http://schemas.openxmlformats.org/officeDocument/2006/relationships/slideLayout" Target="../slideLayouts/slideLayout2.xml"></Relationship></Relationships>
</file>

<file path=ppt/slides/_rels/slide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6.xml.rels><?xml version="1.0" encoding="UTF-8"?>
<Relationships xmlns="http://schemas.openxmlformats.org/package/2006/relationships"><Relationship Id="rId4" Type="http://schemas.openxmlformats.org/officeDocument/2006/relationships/image" Target="../media/image72.png"></Relationship><Relationship Id="rId5" Type="http://schemas.microsoft.com/office/2007/relationships/hdphoto" Target="../media/hdphoto3.wdp"></Relationship><Relationship Id="rId6" Type="http://schemas.openxmlformats.org/officeDocument/2006/relationships/slideLayout" Target="../slideLayouts/slideLayout2.xml"></Relationship></Relationships>
</file>

<file path=ppt/slides/_rels/slide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8.xml.rels><?xml version="1.0" encoding="UTF-8"?>
<Relationships xmlns="http://schemas.openxmlformats.org/package/2006/relationships"><Relationship Id="rId3" Type="http://schemas.openxmlformats.org/officeDocument/2006/relationships/image" Target="../media/image72.png"></Relationship><Relationship Id="rId2" Type="http://schemas.openxmlformats.org/officeDocument/2006/relationships/image" Target="../media/image71.jpeg"></Relationship><Relationship Id="rId4" Type="http://schemas.microsoft.com/office/2007/relationships/hdphoto" Target="../media/hdphoto3.wdp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1B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1130" y="1390650"/>
            <a:ext cx="3238500" cy="3238500"/>
          </a:xfrm>
          <a:prstGeom prst="rect">
            <a:avLst/>
          </a:prstGeom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7168515" y="4971415"/>
            <a:ext cx="1346200" cy="13843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buFontTx/>
              <a:buNone/>
            </a:pPr>
            <a:r>
              <a:rPr lang="ko-KR" altLang="en-US" sz="1400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4조</a:t>
            </a:r>
            <a:r>
              <a:rPr lang="ko-KR" altLang="en-US" sz="140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 </a:t>
            </a:r>
            <a:r>
              <a:rPr lang="ko-KR" altLang="en-US" sz="1400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 </a:t>
            </a:r>
            <a:r>
              <a:rPr lang="en-US" altLang="ko-KR" sz="1400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|</a:t>
            </a:r>
            <a:r>
              <a:rPr lang="en-US" altLang="ko-KR" sz="1400" b="1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 </a:t>
            </a:r>
            <a:r>
              <a:rPr lang="en-US" altLang="ko-KR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 </a:t>
            </a: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백지현</a:t>
            </a:r>
          </a:p>
          <a:p>
            <a:pPr marL="0" indent="0" algn="r" defTabSz="508000">
              <a:buFontTx/>
              <a:buNone/>
            </a:pP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김동욱</a:t>
            </a:r>
          </a:p>
          <a:p>
            <a:pPr marL="0" indent="0" algn="r" defTabSz="508000">
              <a:buFontTx/>
              <a:buNone/>
            </a:pP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장정우</a:t>
            </a:r>
          </a:p>
          <a:p>
            <a:pPr marL="0" indent="0" algn="r" defTabSz="508000">
              <a:buFontTx/>
              <a:buNone/>
            </a:pP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신수진</a:t>
            </a:r>
          </a:p>
          <a:p>
            <a:pPr marL="0" indent="0" algn="r" defTabSz="508000">
              <a:buFontTx/>
              <a:buNone/>
            </a:pP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정희수</a:t>
            </a:r>
          </a:p>
          <a:p>
            <a:pPr marL="0" indent="0" algn="r" defTabSz="508000">
              <a:buFontTx/>
              <a:buNone/>
            </a:pPr>
            <a:r>
              <a:rPr lang="ko-KR" altLang="en-US" sz="1400" i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김영현</a:t>
            </a: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2376805" y="3060700"/>
            <a:ext cx="438658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600" b="1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2376805" y="2871470"/>
            <a:ext cx="4386580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200" b="1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</a:t>
            </a:r>
            <a:endParaRPr lang="ko-KR" altLang="en-US" sz="1200" b="1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847850" y="3286125"/>
            <a:ext cx="544957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4000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제주명조" charset="0"/>
                <a:ea typeface="제주명조" charset="0"/>
              </a:rPr>
              <a:t>Chick Center</a:t>
            </a:r>
            <a:endParaRPr lang="ko-KR" altLang="en-US" sz="4000" b="1">
              <a:ln w="9525" cap="flat" cmpd="sng">
                <a:solidFill>
                  <a:schemeClr val="bg1">
                    <a:lumMod val="85000"/>
                    <a:alpha val="28627"/>
                  </a:schemeClr>
                </a:solidFill>
                <a:prstDash val="solid"/>
              </a:ln>
              <a:solidFill>
                <a:schemeClr val="bg1"/>
              </a:solidFill>
              <a:latin typeface="제주명조" charset="0"/>
              <a:ea typeface="제주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데이터 구조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Data Structure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30251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632710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00965" y="280225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12251" r="43371" b="35222"/>
          <a:stretch>
            <a:fillRect/>
          </a:stretch>
        </p:blipFill>
        <p:spPr>
          <a:xfrm>
            <a:off x="995045" y="1046480"/>
            <a:ext cx="7922895" cy="504317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822325" y="99060"/>
            <a:ext cx="287210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  데이터 구조</a:t>
            </a:r>
            <a:endParaRPr lang="ko-KR" altLang="en-US" sz="18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1270" cy="7473950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8627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7035" cy="1270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8627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302510"/>
            <a:ext cx="835660" cy="34480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632710"/>
            <a:ext cx="82550" cy="109220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92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00965" y="2802255"/>
            <a:ext cx="451485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822325" y="99060"/>
            <a:ext cx="287210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  데이터 구조</a:t>
            </a:r>
            <a:endParaRPr lang="ko-KR" altLang="en-US" sz="18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03505" y="3263265"/>
            <a:ext cx="451485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-435610" y="6697345"/>
            <a:ext cx="10017125" cy="1663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8627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5" t="39444" r="70857" b="10370"/>
          <a:stretch>
            <a:fillRect/>
          </a:stretch>
        </p:blipFill>
        <p:spPr>
          <a:xfrm>
            <a:off x="3147060" y="1160780"/>
            <a:ext cx="4142105" cy="4837430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187450" y="591820"/>
            <a:ext cx="609981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3869055" y="5628640"/>
            <a:ext cx="2650490" cy="19177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3395345" y="4150360"/>
            <a:ext cx="3617595" cy="197485"/>
          </a:xfrm>
          <a:prstGeom prst="rect">
            <a:avLst/>
          </a:prstGeom>
          <a:noFill/>
          <a:ln w="34925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1390650" y="1316355"/>
            <a:ext cx="1408430" cy="288925"/>
          </a:xfrm>
          <a:prstGeom prst="rect"/>
          <a:solidFill>
            <a:srgbClr val="738902"/>
          </a:solidFill>
          <a:ln w="25400" cap="flat" cmpd="sng">
            <a:solidFill>
              <a:srgbClr val="73890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200" b="1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정적데이터 테이블</a:t>
            </a:r>
            <a:endParaRPr lang="ko-KR" altLang="en-US" sz="1200" b="1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1394460" y="1664335"/>
            <a:ext cx="1416050" cy="263525"/>
          </a:xfrm>
          <a:prstGeom prst="rect"/>
          <a:solidFill>
            <a:srgbClr val="8C0409"/>
          </a:solidFill>
          <a:ln w="25400" cap="flat" cmpd="sng">
            <a:solidFill>
              <a:srgbClr val="8C040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200" b="1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부가기능 테이블</a:t>
            </a:r>
            <a:endParaRPr lang="ko-KR" altLang="en-US" sz="1200" b="1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1395095" y="1995170"/>
            <a:ext cx="1416050" cy="263525"/>
          </a:xfrm>
          <a:prstGeom prst="rect"/>
          <a:solidFill>
            <a:srgbClr val="200C99"/>
          </a:solidFill>
          <a:ln w="25400" cap="flat" cmpd="sng">
            <a:solidFill>
              <a:srgbClr val="200C9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200" b="1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주요 테이블</a:t>
            </a:r>
            <a:endParaRPr lang="ko-KR" altLang="en-US" sz="1200" b="1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4865" y="562610"/>
            <a:ext cx="6877050" cy="5837555"/>
          </a:xfrm>
          <a:prstGeom prst="rect">
            <a:avLst/>
          </a:prstGeom>
          <a:noFill/>
        </p:spPr>
      </p:pic>
      <p:cxnSp>
        <p:nvCxnSpPr>
          <p:cNvPr id="4" name="Rect 0"/>
          <p:cNvCxnSpPr/>
          <p:nvPr/>
        </p:nvCxnSpPr>
        <p:spPr>
          <a:xfrm>
            <a:off x="683260" y="-370840"/>
            <a:ext cx="1270" cy="7473950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8627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7670" cy="190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302510"/>
            <a:ext cx="835660" cy="34480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632710"/>
            <a:ext cx="82550" cy="109220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148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925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00965" y="2802255"/>
            <a:ext cx="451485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822325" y="99060"/>
            <a:ext cx="287210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  데이터 구조</a:t>
            </a:r>
            <a:endParaRPr lang="ko-KR" altLang="en-US" sz="18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03505" y="3263265"/>
            <a:ext cx="451485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8627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-435610" y="6697345"/>
            <a:ext cx="10017125" cy="1663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8627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212215" y="608330"/>
            <a:ext cx="609981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n w="9525" cap="flat" cmpd="sng">
                <a:solidFill>
                  <a:srgbClr val="000000">
                    <a:alpha val="27843"/>
                  </a:srgb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제주명조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5610860" y="3688715"/>
            <a:ext cx="2373630" cy="417195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>
            <a:off x="5613400" y="4866640"/>
            <a:ext cx="2345055" cy="295910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>
            <a:spLocks/>
          </p:cNvSpPr>
          <p:nvPr/>
        </p:nvSpPr>
        <p:spPr>
          <a:xfrm>
            <a:off x="5459730" y="1567180"/>
            <a:ext cx="3018155" cy="191770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>
            <a:spLocks/>
          </p:cNvSpPr>
          <p:nvPr/>
        </p:nvSpPr>
        <p:spPr>
          <a:xfrm>
            <a:off x="2379345" y="1422400"/>
            <a:ext cx="2340610" cy="19177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Rect 0"/>
          <p:cNvSpPr>
            <a:spLocks/>
          </p:cNvSpPr>
          <p:nvPr/>
        </p:nvSpPr>
        <p:spPr>
          <a:xfrm>
            <a:off x="2258060" y="3948430"/>
            <a:ext cx="2661285" cy="174625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3"/>
          <a:stretch>
            <a:fillRect/>
          </a:stretch>
        </p:blipFill>
        <p:spPr>
          <a:xfrm>
            <a:off x="1619250" y="606425"/>
            <a:ext cx="7344410" cy="5975985"/>
          </a:xfrm>
          <a:prstGeom prst="rect">
            <a:avLst/>
          </a:prstGeom>
          <a:noFill/>
        </p:spPr>
      </p:pic>
      <p:cxnSp>
        <p:nvCxnSpPr>
          <p:cNvPr id="4" name="Rect 0"/>
          <p:cNvCxnSpPr/>
          <p:nvPr/>
        </p:nvCxnSpPr>
        <p:spPr>
          <a:xfrm>
            <a:off x="683260" y="-370840"/>
            <a:ext cx="1905" cy="747458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7670" cy="190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302510"/>
            <a:ext cx="836295" cy="34544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632710"/>
            <a:ext cx="83185" cy="10985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00965" y="2802255"/>
            <a:ext cx="452120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822325" y="99060"/>
            <a:ext cx="2872740" cy="3714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  데이터 구조</a:t>
            </a: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-435610" y="6688455"/>
            <a:ext cx="10017760" cy="16700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784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212215" y="608330"/>
            <a:ext cx="609981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n w="9525" cap="flat" cmpd="sng">
                <a:solidFill>
                  <a:srgbClr val="000000">
                    <a:alpha val="27843"/>
                  </a:srgb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제주명조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922145" y="2822575"/>
            <a:ext cx="2728595" cy="15748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1974215" y="5229860"/>
            <a:ext cx="2677160" cy="130810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/>
          <p:cNvSpPr>
            <a:spLocks/>
          </p:cNvSpPr>
          <p:nvPr/>
        </p:nvSpPr>
        <p:spPr>
          <a:xfrm>
            <a:off x="5697220" y="4078605"/>
            <a:ext cx="2884805" cy="295275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>
            <a:spLocks/>
          </p:cNvSpPr>
          <p:nvPr/>
        </p:nvSpPr>
        <p:spPr>
          <a:xfrm>
            <a:off x="1708150" y="1558290"/>
            <a:ext cx="3168015" cy="15748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Rect 0"/>
          <p:cNvSpPr>
            <a:spLocks/>
          </p:cNvSpPr>
          <p:nvPr/>
        </p:nvSpPr>
        <p:spPr>
          <a:xfrm>
            <a:off x="5451475" y="1515110"/>
            <a:ext cx="2844800" cy="13970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/>
          <p:cNvSpPr>
            <a:spLocks/>
          </p:cNvSpPr>
          <p:nvPr/>
        </p:nvSpPr>
        <p:spPr>
          <a:xfrm>
            <a:off x="5797550" y="2694940"/>
            <a:ext cx="2593975" cy="16383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Rect 0"/>
          <p:cNvSpPr>
            <a:spLocks/>
          </p:cNvSpPr>
          <p:nvPr/>
        </p:nvSpPr>
        <p:spPr>
          <a:xfrm>
            <a:off x="1991360" y="5074285"/>
            <a:ext cx="2651125" cy="14859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5933440" y="6141720"/>
            <a:ext cx="2605405" cy="15494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2715" y="1047750"/>
            <a:ext cx="7741920" cy="5560060"/>
          </a:xfrm>
          <a:prstGeom prst="rect">
            <a:avLst/>
          </a:prstGeom>
          <a:noFill/>
        </p:spPr>
      </p:pic>
      <p:cxnSp>
        <p:nvCxnSpPr>
          <p:cNvPr id="4" name="Rect 0"/>
          <p:cNvCxnSpPr/>
          <p:nvPr/>
        </p:nvCxnSpPr>
        <p:spPr>
          <a:xfrm>
            <a:off x="683260" y="-370840"/>
            <a:ext cx="1905" cy="747458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7670" cy="190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302510"/>
            <a:ext cx="836295" cy="34544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632710"/>
            <a:ext cx="83185" cy="10985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100965" y="2802255"/>
            <a:ext cx="452120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822325" y="99060"/>
            <a:ext cx="2872740" cy="3714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  데이터 구조</a:t>
            </a: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-435610" y="6688455"/>
            <a:ext cx="10017760" cy="16700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784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212215" y="608330"/>
            <a:ext cx="609981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800">
              <a:ln w="9525" cap="flat" cmpd="sng">
                <a:solidFill>
                  <a:srgbClr val="000000">
                    <a:alpha val="27843"/>
                  </a:srgb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제주명조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2164715" y="3740785"/>
            <a:ext cx="2486025" cy="200025"/>
          </a:xfrm>
          <a:prstGeom prst="rect">
            <a:avLst/>
          </a:prstGeom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/>
          <p:cNvSpPr>
            <a:spLocks/>
          </p:cNvSpPr>
          <p:nvPr/>
        </p:nvSpPr>
        <p:spPr>
          <a:xfrm>
            <a:off x="5515610" y="4251960"/>
            <a:ext cx="3109595" cy="208915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>
            <a:spLocks/>
          </p:cNvSpPr>
          <p:nvPr/>
        </p:nvSpPr>
        <p:spPr>
          <a:xfrm>
            <a:off x="1595755" y="2155825"/>
            <a:ext cx="3644265" cy="183515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Rect 0"/>
          <p:cNvSpPr>
            <a:spLocks/>
          </p:cNvSpPr>
          <p:nvPr/>
        </p:nvSpPr>
        <p:spPr>
          <a:xfrm>
            <a:off x="5624830" y="2155825"/>
            <a:ext cx="2437765" cy="191770"/>
          </a:xfrm>
          <a:prstGeom prst="rect">
            <a:avLst/>
          </a:prstGeom>
          <a:noFill/>
          <a:ln w="34925" cap="flat" cmpd="sng">
            <a:solidFill>
              <a:srgbClr val="0611F2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>
            <a:off x="5976620" y="6141720"/>
            <a:ext cx="2207260" cy="189230"/>
          </a:xfrm>
          <a:prstGeom prst="rect">
            <a:avLst/>
          </a:prstGeom>
          <a:noFill/>
          <a:ln w="349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기능 구현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Functional Implementation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 rot="0">
            <a:off x="683260" y="-370840"/>
            <a:ext cx="1905" cy="747458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 flipH="1">
            <a:off x="692785" y="548640"/>
            <a:ext cx="9297670" cy="190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-9525" y="2774950"/>
            <a:ext cx="836295" cy="345440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3185" cy="109855"/>
          </a:xfrm>
          <a:prstGeom prst="rtTriangle"/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07315" y="134048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107315" y="181927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3825" y="882650"/>
            <a:ext cx="54356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07315" y="229806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07315" y="2774950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822325" y="78105"/>
            <a:ext cx="2872740" cy="4019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 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103505" y="3263265"/>
            <a:ext cx="452120" cy="3397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-435610" y="6697345"/>
            <a:ext cx="10017760" cy="167005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784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grpSp>
        <p:nvGrpSpPr>
          <p:cNvPr id="41" name="Group 5"/>
          <p:cNvGrpSpPr/>
          <p:nvPr/>
        </p:nvGrpSpPr>
        <p:grpSpPr>
          <a:xfrm rot="0">
            <a:off x="1066165" y="748665"/>
            <a:ext cx="2628900" cy="369570"/>
            <a:chOff x="1066165" y="748665"/>
            <a:chExt cx="2628900" cy="369570"/>
          </a:xfrm>
        </p:grpSpPr>
        <p:sp>
          <p:nvSpPr>
            <p:cNvPr id="33" name="Rect 0"/>
            <p:cNvSpPr txBox="1">
              <a:spLocks/>
            </p:cNvSpPr>
            <p:nvPr/>
          </p:nvSpPr>
          <p:spPr>
            <a:xfrm rot="0">
              <a:off x="1404620" y="748665"/>
              <a:ext cx="1381760" cy="369570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r>
                <a:rPr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회원가입 </a:t>
              </a:r>
              <a:endParaRPr lang="ko-KR" altLang="en-US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  <p:grpSp>
          <p:nvGrpSpPr>
            <p:cNvPr id="34" name="Group 5"/>
            <p:cNvGrpSpPr/>
            <p:nvPr/>
          </p:nvGrpSpPr>
          <p:grpSpPr>
            <a:xfrm rot="0">
              <a:off x="1066165" y="852805"/>
              <a:ext cx="269240" cy="156210"/>
              <a:chOff x="1066165" y="852805"/>
              <a:chExt cx="269240" cy="156210"/>
            </a:xfrm>
          </p:grpSpPr>
          <p:sp>
            <p:nvSpPr>
              <p:cNvPr id="35" name="Rect 0"/>
              <p:cNvSpPr>
                <a:spLocks/>
              </p:cNvSpPr>
              <p:nvPr/>
            </p:nvSpPr>
            <p:spPr>
              <a:xfrm rot="0">
                <a:off x="121348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Rect 0"/>
              <p:cNvSpPr>
                <a:spLocks/>
              </p:cNvSpPr>
              <p:nvPr/>
            </p:nvSpPr>
            <p:spPr>
              <a:xfrm rot="0">
                <a:off x="106616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/>
            <p:cNvSpPr txBox="1">
              <a:spLocks/>
            </p:cNvSpPr>
            <p:nvPr/>
          </p:nvSpPr>
          <p:spPr>
            <a:xfrm rot="0">
              <a:off x="2393950" y="777240"/>
              <a:ext cx="1301115" cy="307975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l" defTabSz="508000" eaLnBrk="1" latinLnBrk="1" hangingPunct="1">
                <a:buFontTx/>
                <a:buNone/>
              </a:pP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pic>
        <p:nvPicPr>
          <p:cNvPr id="42" name="Picture " descr="C:/Users/sist54/AppData/Roaming/PolarisOffice/ETemp/9864_17043720/fImage146474075588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36115" y="1699895"/>
            <a:ext cx="5821045" cy="34588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 rot="0">
            <a:off x="683260" y="-370840"/>
            <a:ext cx="1905" cy="747458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 flipH="1">
            <a:off x="692785" y="548640"/>
            <a:ext cx="9297670" cy="190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-9525" y="2774950"/>
            <a:ext cx="836295" cy="345440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3185" cy="109855"/>
          </a:xfrm>
          <a:prstGeom prst="rtTriangle"/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07315" y="134048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107315" y="181927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3825" y="882650"/>
            <a:ext cx="54356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07315" y="229806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07315" y="2774950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822325" y="78105"/>
            <a:ext cx="2872740" cy="4019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 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103505" y="3263265"/>
            <a:ext cx="452120" cy="3397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-435610" y="6697345"/>
            <a:ext cx="10017760" cy="167005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784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grpSp>
        <p:nvGrpSpPr>
          <p:cNvPr id="41" name="Group 5"/>
          <p:cNvGrpSpPr/>
          <p:nvPr/>
        </p:nvGrpSpPr>
        <p:grpSpPr>
          <a:xfrm rot="0">
            <a:off x="1066165" y="748665"/>
            <a:ext cx="2628900" cy="369570"/>
            <a:chOff x="1066165" y="748665"/>
            <a:chExt cx="2628900" cy="369570"/>
          </a:xfrm>
        </p:grpSpPr>
        <p:sp>
          <p:nvSpPr>
            <p:cNvPr id="33" name="Rect 0"/>
            <p:cNvSpPr txBox="1">
              <a:spLocks/>
            </p:cNvSpPr>
            <p:nvPr/>
          </p:nvSpPr>
          <p:spPr>
            <a:xfrm rot="0">
              <a:off x="1404620" y="748665"/>
              <a:ext cx="1381760" cy="369570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r>
                <a:rPr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수강신청</a:t>
              </a:r>
              <a:endParaRPr lang="ko-KR" altLang="en-US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  <p:grpSp>
          <p:nvGrpSpPr>
            <p:cNvPr id="34" name="Group 5"/>
            <p:cNvGrpSpPr/>
            <p:nvPr/>
          </p:nvGrpSpPr>
          <p:grpSpPr>
            <a:xfrm rot="0">
              <a:off x="1066165" y="852805"/>
              <a:ext cx="269240" cy="156210"/>
              <a:chOff x="1066165" y="852805"/>
              <a:chExt cx="269240" cy="156210"/>
            </a:xfrm>
          </p:grpSpPr>
          <p:sp>
            <p:nvSpPr>
              <p:cNvPr id="35" name="Rect 0"/>
              <p:cNvSpPr>
                <a:spLocks/>
              </p:cNvSpPr>
              <p:nvPr/>
            </p:nvSpPr>
            <p:spPr>
              <a:xfrm rot="0">
                <a:off x="121348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Rect 0"/>
              <p:cNvSpPr>
                <a:spLocks/>
              </p:cNvSpPr>
              <p:nvPr/>
            </p:nvSpPr>
            <p:spPr>
              <a:xfrm rot="0">
                <a:off x="106616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/>
            <p:cNvSpPr txBox="1">
              <a:spLocks/>
            </p:cNvSpPr>
            <p:nvPr/>
          </p:nvSpPr>
          <p:spPr>
            <a:xfrm rot="0">
              <a:off x="2402205" y="777240"/>
              <a:ext cx="1292860" cy="307975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l" defTabSz="508000" eaLnBrk="1" latinLnBrk="1" hangingPunct="1">
                <a:buFontTx/>
                <a:buNone/>
              </a:pP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pic>
        <p:nvPicPr>
          <p:cNvPr id="42" name="Picture " descr="C:/Users/sist54/AppData/Roaming/PolarisOffice/ETemp/9864_17043720/fImage20024409452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09015" y="1579880"/>
            <a:ext cx="7659370" cy="3716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 rot="0">
            <a:off x="683260" y="-370840"/>
            <a:ext cx="1905" cy="747458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 flipH="1">
            <a:off x="692785" y="548640"/>
            <a:ext cx="9297670" cy="1905"/>
          </a:xfrm>
          <a:prstGeom prst="line"/>
          <a:ln w="9525" cap="flat" cmpd="sng">
            <a:solidFill>
              <a:schemeClr val="bg1">
                <a:lumMod val="65000"/>
                <a:alpha val="4784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 rot="0">
            <a:off x="-9525" y="2774950"/>
            <a:ext cx="836295" cy="345440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3185" cy="109855"/>
          </a:xfrm>
          <a:prstGeom prst="rtTriangle"/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07315" y="134048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107315" y="181927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23825" y="882650"/>
            <a:ext cx="54356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107315" y="2298065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 rot="0">
            <a:off x="107315" y="2774950"/>
            <a:ext cx="452120" cy="34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822325" y="78105"/>
            <a:ext cx="2872740" cy="4019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 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>
                <a:solidFill>
                  <a:srgbClr val="000000"/>
                </a:solidFill>
                <a:latin typeface="조선일보명조" charset="0"/>
                <a:ea typeface="조선일보명조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103505" y="3263265"/>
            <a:ext cx="452120" cy="3397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-435610" y="6697345"/>
            <a:ext cx="10017760" cy="167005"/>
          </a:xfrm>
          <a:prstGeom prst="rect"/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sz="900" b="0">
                <a:ln w="9525" cap="flat" cmpd="sng">
                  <a:solidFill>
                    <a:schemeClr val="bg1">
                      <a:lumMod val="85000"/>
                      <a:alpha val="2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900" b="0">
              <a:ln w="9525" cap="flat" cmpd="sng">
                <a:solidFill>
                  <a:schemeClr val="bg1">
                    <a:lumMod val="85000"/>
                    <a:alpha val="27843"/>
                  </a:schemeClr>
                </a:solidFill>
                <a:prstDash val="solid"/>
              </a:ln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grpSp>
        <p:nvGrpSpPr>
          <p:cNvPr id="41" name="Group 5"/>
          <p:cNvGrpSpPr/>
          <p:nvPr/>
        </p:nvGrpSpPr>
        <p:grpSpPr>
          <a:xfrm rot="0">
            <a:off x="1066165" y="748665"/>
            <a:ext cx="2628900" cy="369570"/>
            <a:chOff x="1066165" y="748665"/>
            <a:chExt cx="2628900" cy="369570"/>
          </a:xfrm>
        </p:grpSpPr>
        <p:sp>
          <p:nvSpPr>
            <p:cNvPr id="33" name="Rect 0"/>
            <p:cNvSpPr txBox="1">
              <a:spLocks/>
            </p:cNvSpPr>
            <p:nvPr/>
          </p:nvSpPr>
          <p:spPr>
            <a:xfrm rot="0">
              <a:off x="1404620" y="748665"/>
              <a:ext cx="1381760" cy="369570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r>
                <a:rPr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수강신청</a:t>
              </a:r>
              <a:endParaRPr lang="ko-KR" altLang="en-US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  <p:grpSp>
          <p:nvGrpSpPr>
            <p:cNvPr id="34" name="Group 5"/>
            <p:cNvGrpSpPr/>
            <p:nvPr/>
          </p:nvGrpSpPr>
          <p:grpSpPr>
            <a:xfrm rot="0">
              <a:off x="1066165" y="852805"/>
              <a:ext cx="269240" cy="156210"/>
              <a:chOff x="1066165" y="852805"/>
              <a:chExt cx="269240" cy="156210"/>
            </a:xfrm>
          </p:grpSpPr>
          <p:sp>
            <p:nvSpPr>
              <p:cNvPr id="35" name="Rect 0"/>
              <p:cNvSpPr>
                <a:spLocks/>
              </p:cNvSpPr>
              <p:nvPr/>
            </p:nvSpPr>
            <p:spPr>
              <a:xfrm rot="0">
                <a:off x="121348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Rect 0"/>
              <p:cNvSpPr>
                <a:spLocks/>
              </p:cNvSpPr>
              <p:nvPr/>
            </p:nvSpPr>
            <p:spPr>
              <a:xfrm rot="0">
                <a:off x="1066165" y="852805"/>
                <a:ext cx="121920" cy="156210"/>
              </a:xfrm>
              <a:prstGeom prst="chevron"/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/>
            <p:cNvSpPr txBox="1">
              <a:spLocks/>
            </p:cNvSpPr>
            <p:nvPr/>
          </p:nvSpPr>
          <p:spPr>
            <a:xfrm rot="0">
              <a:off x="2402205" y="777240"/>
              <a:ext cx="1292860" cy="307975"/>
            </a:xfrm>
            <a:prstGeom prst="rect"/>
            <a:noFill/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algn="l" defTabSz="508000" eaLnBrk="1" latinLnBrk="1" hangingPunct="1">
                <a:buFontTx/>
                <a:buNone/>
              </a:pP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pic>
        <p:nvPicPr>
          <p:cNvPr id="42" name="Picture " descr="C:/Users/sist54/AppData/Roaming/PolarisOffice/ETemp/9864_17043720/fImage16105411341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05865" y="1339215"/>
            <a:ext cx="7734300" cy="1982470"/>
          </a:xfrm>
          <a:prstGeom prst="rect"/>
          <a:noFill/>
        </p:spPr>
      </p:pic>
      <p:pic>
        <p:nvPicPr>
          <p:cNvPr id="43" name="Picture " descr="C:/Users/sist54/AppData/Roaming/PolarisOffice/ETemp/9864_17043720/fImage97924114661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768600" y="3606800"/>
            <a:ext cx="5621020" cy="2525395"/>
          </a:xfrm>
          <a:prstGeom prst="rect"/>
          <a:noFill/>
        </p:spPr>
      </p:pic>
      <p:cxnSp>
        <p:nvCxnSpPr>
          <p:cNvPr id="44" name="Rect 0"/>
          <p:cNvCxnSpPr/>
          <p:nvPr/>
        </p:nvCxnSpPr>
        <p:spPr>
          <a:xfrm rot="0">
            <a:off x="1456055" y="3536950"/>
            <a:ext cx="1233805" cy="626110"/>
          </a:xfrm>
          <a:prstGeom prst="bentConnector3">
            <a:avLst>
              <a:gd name="adj1" fmla="val 1338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097280" y="2597150"/>
            <a:ext cx="214185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buFontTx/>
              <a:buNone/>
            </a:pPr>
            <a:r>
              <a:rPr lang="en-US" altLang="ko-KR" sz="4000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rPr>
              <a:t>INDEX</a:t>
            </a:r>
            <a:endParaRPr lang="ko-KR" altLang="en-US" sz="40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17265" y="2292350"/>
            <a:ext cx="635" cy="2356485"/>
          </a:xfrm>
          <a:prstGeom prst="line">
            <a:avLst/>
          </a:prstGeom>
          <a:ln w="9525" cap="flat" cmpd="sng">
            <a:solidFill>
              <a:srgbClr val="272123">
                <a:alpha val="49803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3974465" y="2139950"/>
            <a:ext cx="1589405" cy="25838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개발 환경</a:t>
            </a:r>
          </a:p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기획 의도</a:t>
            </a:r>
          </a:p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업무 분석</a:t>
            </a:r>
          </a:p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데이터 구조</a:t>
            </a:r>
          </a:p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 구현</a:t>
            </a:r>
          </a:p>
          <a:p>
            <a:pPr marL="285750" indent="-285750" defTabSz="508000">
              <a:lnSpc>
                <a:spcPct val="150000"/>
              </a:lnSpc>
              <a:buClr>
                <a:srgbClr val="272123"/>
              </a:buClr>
              <a:buFont typeface="+mj-lt"/>
              <a:buAutoNum type="arabicPeriod"/>
            </a:pPr>
            <a:r>
              <a: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업무 일정</a:t>
            </a: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610" y="-27305"/>
            <a:ext cx="10015855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38480" y="2403475"/>
            <a:ext cx="275526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buFontTx/>
              <a:buNone/>
            </a:pPr>
            <a:r>
              <a:rPr lang="ko-KR" altLang="en-US" sz="1200" b="1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00380" y="2261870"/>
            <a:ext cx="2755265" cy="24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>
              <a:buFontTx/>
              <a:buNone/>
            </a:pPr>
            <a:r>
              <a:rPr lang="ko-KR" altLang="ko-KR" sz="1000" b="1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tx1"/>
                </a:solidFill>
                <a:latin typeface="조선일보명조" charset="0"/>
                <a:ea typeface="조선일보명조" charset="0"/>
              </a:rPr>
              <a:t>Sist 2nd Project. SQL</a:t>
            </a:r>
            <a:endParaRPr lang="ko-KR" altLang="en-US" sz="1000" b="1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tx1"/>
              </a:solidFill>
              <a:latin typeface="조선일보명조" charset="0"/>
              <a:ea typeface="조선일보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45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45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45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5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459" name="Group 5"/>
          <p:cNvGrpSpPr/>
          <p:nvPr/>
        </p:nvGrpSpPr>
        <p:grpSpPr>
          <a:xfrm rot="0">
            <a:off x="1066165" y="610235"/>
            <a:ext cx="2930525" cy="647065"/>
            <a:chOff x="1066165" y="610235"/>
            <a:chExt cx="2930525" cy="647065"/>
          </a:xfrm>
        </p:grpSpPr>
        <p:sp>
          <p:nvSpPr>
            <p:cNvPr id="460" name="Rect 0"/>
            <p:cNvSpPr txBox="1">
              <a:spLocks/>
            </p:cNvSpPr>
            <p:nvPr/>
          </p:nvSpPr>
          <p:spPr>
            <a:xfrm rot="0">
              <a:off x="1443355" y="610235"/>
              <a:ext cx="91694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461" name="Group 5"/>
            <p:cNvGrpSpPr/>
            <p:nvPr/>
          </p:nvGrpSpPr>
          <p:grpSpPr>
            <a:xfrm rot="0">
              <a:off x="1066165" y="852805"/>
              <a:ext cx="299720" cy="155575"/>
              <a:chOff x="1066165" y="852805"/>
              <a:chExt cx="299720" cy="155575"/>
            </a:xfrm>
          </p:grpSpPr>
          <p:sp>
            <p:nvSpPr>
              <p:cNvPr id="462" name="Rect 0"/>
              <p:cNvSpPr>
                <a:spLocks/>
              </p:cNvSpPr>
              <p:nvPr/>
            </p:nvSpPr>
            <p:spPr>
              <a:xfrm rot="0">
                <a:off x="1230630" y="852805"/>
                <a:ext cx="135255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3" name="Rect 0"/>
              <p:cNvSpPr>
                <a:spLocks/>
              </p:cNvSpPr>
              <p:nvPr/>
            </p:nvSpPr>
            <p:spPr>
              <a:xfrm rot="0">
                <a:off x="1066165" y="852805"/>
                <a:ext cx="135255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64" name="Rect 0"/>
            <p:cNvSpPr>
              <a:spLocks/>
            </p:cNvSpPr>
            <p:nvPr/>
          </p:nvSpPr>
          <p:spPr>
            <a:xfrm rot="0">
              <a:off x="2375535" y="852805"/>
              <a:ext cx="135255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465" name="Rect 0"/>
            <p:cNvSpPr txBox="1">
              <a:spLocks/>
            </p:cNvSpPr>
            <p:nvPr/>
          </p:nvSpPr>
          <p:spPr>
            <a:xfrm rot="0">
              <a:off x="2566670" y="777240"/>
              <a:ext cx="1430020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로그인,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Main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466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8"/>
          <a:stretch>
            <a:fillRect/>
          </a:stretch>
        </p:blipFill>
        <p:spPr>
          <a:xfrm rot="0">
            <a:off x="1124585" y="1556385"/>
            <a:ext cx="2864485" cy="1126490"/>
          </a:xfrm>
          <a:prstGeom prst="rect"/>
          <a:noFill/>
          <a:ln w="0">
            <a:noFill/>
            <a:prstDash/>
          </a:ln>
        </p:spPr>
      </p:pic>
      <p:pic>
        <p:nvPicPr>
          <p:cNvPr id="467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33475" y="2981960"/>
            <a:ext cx="2270760" cy="2413000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47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47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7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7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7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8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8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48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48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484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485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18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486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487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88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89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490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491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492" name="Rect 0"/>
          <p:cNvSpPr txBox="1">
            <a:spLocks/>
          </p:cNvSpPr>
          <p:nvPr/>
        </p:nvSpPr>
        <p:spPr>
          <a:xfrm rot="0">
            <a:off x="3707765" y="780415"/>
            <a:ext cx="113982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등록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49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89025" y="1615440"/>
            <a:ext cx="1410335" cy="1096010"/>
          </a:xfrm>
          <a:prstGeom prst="rect"/>
          <a:noFill/>
          <a:ln w="0">
            <a:noFill/>
            <a:prstDash/>
          </a:ln>
        </p:spPr>
      </p:pic>
      <p:sp>
        <p:nvSpPr>
          <p:cNvPr id="494" name="Rect 0"/>
          <p:cNvSpPr>
            <a:spLocks/>
          </p:cNvSpPr>
          <p:nvPr/>
        </p:nvSpPr>
        <p:spPr>
          <a:xfrm rot="0">
            <a:off x="1089660" y="1747520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49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50005" y="1312545"/>
            <a:ext cx="3468370" cy="2077085"/>
          </a:xfrm>
          <a:prstGeom prst="rect"/>
          <a:noFill/>
          <a:ln w="0">
            <a:noFill/>
            <a:prstDash/>
          </a:ln>
        </p:spPr>
      </p:pic>
      <p:pic>
        <p:nvPicPr>
          <p:cNvPr id="496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1"/>
          <a:stretch>
            <a:fillRect/>
          </a:stretch>
        </p:blipFill>
        <p:spPr>
          <a:xfrm rot="0">
            <a:off x="833120" y="3574415"/>
            <a:ext cx="8028305" cy="2554605"/>
          </a:xfrm>
          <a:prstGeom prst="rect"/>
          <a:noFill/>
          <a:ln w="0">
            <a:noFill/>
            <a:prstDash/>
          </a:ln>
        </p:spPr>
      </p:pic>
      <p:sp>
        <p:nvSpPr>
          <p:cNvPr id="497" name="Rect 0"/>
          <p:cNvSpPr>
            <a:spLocks/>
          </p:cNvSpPr>
          <p:nvPr/>
        </p:nvSpPr>
        <p:spPr>
          <a:xfrm rot="0">
            <a:off x="1162050" y="5498465"/>
            <a:ext cx="746125" cy="2387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0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0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0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0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0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1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1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51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1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514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515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516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517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518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519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20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521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22" name="Rect 0"/>
          <p:cNvSpPr txBox="1">
            <a:spLocks/>
          </p:cNvSpPr>
          <p:nvPr/>
        </p:nvSpPr>
        <p:spPr>
          <a:xfrm rot="0">
            <a:off x="3707765" y="780415"/>
            <a:ext cx="1369060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조회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52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89025" y="1615440"/>
            <a:ext cx="1410335" cy="1096010"/>
          </a:xfrm>
          <a:prstGeom prst="rect"/>
          <a:noFill/>
          <a:ln w="0">
            <a:noFill/>
            <a:prstDash/>
          </a:ln>
        </p:spPr>
      </p:pic>
      <p:sp>
        <p:nvSpPr>
          <p:cNvPr id="524" name="Rect 0"/>
          <p:cNvSpPr>
            <a:spLocks/>
          </p:cNvSpPr>
          <p:nvPr/>
        </p:nvSpPr>
        <p:spPr>
          <a:xfrm rot="0">
            <a:off x="1089660" y="1917065"/>
            <a:ext cx="1292860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52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t="22922"/>
          <a:stretch>
            <a:fillRect/>
          </a:stretch>
        </p:blipFill>
        <p:spPr>
          <a:xfrm rot="0">
            <a:off x="1089025" y="2820035"/>
            <a:ext cx="7355840" cy="3489960"/>
          </a:xfrm>
          <a:prstGeom prst="rect"/>
          <a:noFill/>
          <a:ln w="0">
            <a:noFill/>
            <a:prstDash/>
          </a:ln>
        </p:spPr>
      </p:pic>
      <p:pic>
        <p:nvPicPr>
          <p:cNvPr id="526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88732" b="78727"/>
          <a:stretch>
            <a:fillRect/>
          </a:stretch>
        </p:blipFill>
        <p:spPr>
          <a:xfrm rot="0">
            <a:off x="3411855" y="1271905"/>
            <a:ext cx="1147445" cy="1331595"/>
          </a:xfrm>
          <a:prstGeom prst="rect"/>
          <a:noFill/>
          <a:ln w="0">
            <a:noFill/>
            <a:prstDash/>
          </a:ln>
        </p:spPr>
      </p:pic>
      <p:sp>
        <p:nvSpPr>
          <p:cNvPr id="527" name="Rect 0"/>
          <p:cNvSpPr>
            <a:spLocks/>
          </p:cNvSpPr>
          <p:nvPr/>
        </p:nvSpPr>
        <p:spPr>
          <a:xfrm rot="0">
            <a:off x="3610610" y="1425575"/>
            <a:ext cx="75057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3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3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3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3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3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4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4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54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4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544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545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546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547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548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549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50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551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52" name="Rect 0"/>
          <p:cNvSpPr txBox="1">
            <a:spLocks/>
          </p:cNvSpPr>
          <p:nvPr/>
        </p:nvSpPr>
        <p:spPr>
          <a:xfrm rot="0">
            <a:off x="3707765" y="780415"/>
            <a:ext cx="1369060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수정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55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>
            <a:fillRect/>
          </a:stretch>
        </p:blipFill>
        <p:spPr>
          <a:xfrm rot="0">
            <a:off x="918210" y="1336040"/>
            <a:ext cx="8169275" cy="4618355"/>
          </a:xfrm>
          <a:prstGeom prst="rect"/>
          <a:noFill/>
          <a:ln w="0">
            <a:noFill/>
            <a:prstDash/>
          </a:ln>
        </p:spPr>
      </p:pic>
      <p:sp>
        <p:nvSpPr>
          <p:cNvPr id="554" name="Rect 0"/>
          <p:cNvSpPr>
            <a:spLocks/>
          </p:cNvSpPr>
          <p:nvPr/>
        </p:nvSpPr>
        <p:spPr>
          <a:xfrm rot="0">
            <a:off x="1001395" y="1597660"/>
            <a:ext cx="75057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55" name="Rect 0"/>
          <p:cNvSpPr>
            <a:spLocks/>
          </p:cNvSpPr>
          <p:nvPr/>
        </p:nvSpPr>
        <p:spPr>
          <a:xfrm rot="0">
            <a:off x="1003935" y="3363595"/>
            <a:ext cx="112014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2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63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64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65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66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67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68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69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570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71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572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573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574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575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576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577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78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579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80" name="Rect 0"/>
          <p:cNvSpPr txBox="1">
            <a:spLocks/>
          </p:cNvSpPr>
          <p:nvPr/>
        </p:nvSpPr>
        <p:spPr>
          <a:xfrm rot="0">
            <a:off x="3707765" y="780415"/>
            <a:ext cx="1369060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수정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58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39"/>
          <a:stretch>
            <a:fillRect/>
          </a:stretch>
        </p:blipFill>
        <p:spPr>
          <a:xfrm rot="0">
            <a:off x="918210" y="1336040"/>
            <a:ext cx="8169275" cy="1111250"/>
          </a:xfrm>
          <a:prstGeom prst="rect"/>
          <a:noFill/>
          <a:ln w="0">
            <a:noFill/>
            <a:prstDash/>
          </a:ln>
        </p:spPr>
      </p:pic>
      <p:sp>
        <p:nvSpPr>
          <p:cNvPr id="582" name="Rect 0"/>
          <p:cNvSpPr>
            <a:spLocks/>
          </p:cNvSpPr>
          <p:nvPr/>
        </p:nvSpPr>
        <p:spPr>
          <a:xfrm rot="0">
            <a:off x="1001395" y="1597660"/>
            <a:ext cx="75057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583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454" b="78678"/>
          <a:stretch>
            <a:fillRect/>
          </a:stretch>
        </p:blipFill>
        <p:spPr>
          <a:xfrm rot="0">
            <a:off x="895350" y="2522220"/>
            <a:ext cx="8115935" cy="1688465"/>
          </a:xfrm>
          <a:prstGeom prst="rect"/>
          <a:noFill/>
          <a:ln w="0">
            <a:noFill/>
            <a:prstDash/>
          </a:ln>
        </p:spPr>
      </p:pic>
      <p:sp>
        <p:nvSpPr>
          <p:cNvPr id="584" name="Rect 0"/>
          <p:cNvSpPr>
            <a:spLocks/>
          </p:cNvSpPr>
          <p:nvPr/>
        </p:nvSpPr>
        <p:spPr>
          <a:xfrm rot="0">
            <a:off x="991870" y="3483610"/>
            <a:ext cx="145796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585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2" b="30831"/>
          <a:stretch>
            <a:fillRect/>
          </a:stretch>
        </p:blipFill>
        <p:spPr>
          <a:xfrm rot="0">
            <a:off x="918210" y="4314190"/>
            <a:ext cx="7769860" cy="1687195"/>
          </a:xfrm>
          <a:prstGeom prst="rect"/>
          <a:noFill/>
          <a:ln w="0">
            <a:noFill/>
            <a:prstDash/>
          </a:ln>
        </p:spPr>
      </p:pic>
      <p:pic>
        <p:nvPicPr>
          <p:cNvPr id="586" name="Picture 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2" t="55553" r="405" b="32551"/>
          <a:stretch>
            <a:fillRect/>
          </a:stretch>
        </p:blipFill>
        <p:spPr>
          <a:xfrm rot="0">
            <a:off x="3783965" y="5884545"/>
            <a:ext cx="4904740" cy="281940"/>
          </a:xfrm>
          <a:prstGeom prst="rect"/>
          <a:noFill/>
          <a:ln w="0">
            <a:noFill/>
            <a:prstDash/>
          </a:ln>
        </p:spPr>
      </p:pic>
      <p:sp>
        <p:nvSpPr>
          <p:cNvPr id="587" name="Rect 0"/>
          <p:cNvSpPr>
            <a:spLocks/>
          </p:cNvSpPr>
          <p:nvPr/>
        </p:nvSpPr>
        <p:spPr>
          <a:xfrm rot="0">
            <a:off x="8414385" y="5879465"/>
            <a:ext cx="375920" cy="2260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88" name="Rect 0"/>
          <p:cNvSpPr>
            <a:spLocks/>
          </p:cNvSpPr>
          <p:nvPr/>
        </p:nvSpPr>
        <p:spPr>
          <a:xfrm rot="0">
            <a:off x="2700020" y="4504055"/>
            <a:ext cx="375920" cy="2260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96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597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98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599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00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01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02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603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04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605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606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607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608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609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610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611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612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13" name="Rect 0"/>
          <p:cNvSpPr txBox="1">
            <a:spLocks/>
          </p:cNvSpPr>
          <p:nvPr/>
        </p:nvSpPr>
        <p:spPr>
          <a:xfrm rot="0">
            <a:off x="3707765" y="780415"/>
            <a:ext cx="1369060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삭제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614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39"/>
          <a:stretch>
            <a:fillRect/>
          </a:stretch>
        </p:blipFill>
        <p:spPr>
          <a:xfrm rot="0">
            <a:off x="918210" y="1336040"/>
            <a:ext cx="8169275" cy="1111250"/>
          </a:xfrm>
          <a:prstGeom prst="rect"/>
          <a:noFill/>
          <a:ln w="0">
            <a:noFill/>
            <a:prstDash/>
          </a:ln>
        </p:spPr>
      </p:pic>
      <p:sp>
        <p:nvSpPr>
          <p:cNvPr id="615" name="Rect 0"/>
          <p:cNvSpPr>
            <a:spLocks/>
          </p:cNvSpPr>
          <p:nvPr/>
        </p:nvSpPr>
        <p:spPr>
          <a:xfrm rot="0">
            <a:off x="1001395" y="1752600"/>
            <a:ext cx="750570" cy="236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616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6"/>
          <a:stretch>
            <a:fillRect/>
          </a:stretch>
        </p:blipFill>
        <p:spPr>
          <a:xfrm rot="0">
            <a:off x="2019935" y="1191895"/>
            <a:ext cx="6850380" cy="3161030"/>
          </a:xfrm>
          <a:prstGeom prst="rect"/>
          <a:noFill/>
          <a:ln w="0">
            <a:noFill/>
            <a:prstDash/>
          </a:ln>
        </p:spPr>
      </p:pic>
      <p:pic>
        <p:nvPicPr>
          <p:cNvPr id="617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8" r="47907"/>
          <a:stretch>
            <a:fillRect/>
          </a:stretch>
        </p:blipFill>
        <p:spPr>
          <a:xfrm rot="0">
            <a:off x="2019935" y="4496435"/>
            <a:ext cx="3568700" cy="1057910"/>
          </a:xfrm>
          <a:prstGeom prst="rect"/>
          <a:noFill/>
          <a:ln w="0">
            <a:noFill/>
            <a:prstDash/>
          </a:ln>
        </p:spPr>
      </p:pic>
      <p:pic>
        <p:nvPicPr>
          <p:cNvPr id="618" name="Picture 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6" r="82661" b="23926"/>
          <a:stretch>
            <a:fillRect/>
          </a:stretch>
        </p:blipFill>
        <p:spPr>
          <a:xfrm rot="0">
            <a:off x="908685" y="2259965"/>
            <a:ext cx="1188085" cy="25463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5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26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27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28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29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30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31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32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633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34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635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636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637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638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639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640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641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642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43" name="Rect 0"/>
          <p:cNvSpPr txBox="1">
            <a:spLocks/>
          </p:cNvSpPr>
          <p:nvPr/>
        </p:nvSpPr>
        <p:spPr>
          <a:xfrm rot="0">
            <a:off x="3707765" y="780415"/>
            <a:ext cx="113982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등록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644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66165" y="1460500"/>
            <a:ext cx="4082415" cy="3738880"/>
          </a:xfrm>
          <a:prstGeom prst="rect"/>
          <a:noFill/>
          <a:ln w="0">
            <a:noFill/>
            <a:prstDash/>
          </a:ln>
        </p:spPr>
      </p:pic>
      <p:sp>
        <p:nvSpPr>
          <p:cNvPr id="645" name="Rect 0"/>
          <p:cNvSpPr>
            <a:spLocks/>
          </p:cNvSpPr>
          <p:nvPr/>
        </p:nvSpPr>
        <p:spPr>
          <a:xfrm rot="0">
            <a:off x="1310005" y="1577975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53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54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55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56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57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58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59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660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61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662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663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664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665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666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667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668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669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70" name="Rect 0"/>
          <p:cNvSpPr txBox="1">
            <a:spLocks/>
          </p:cNvSpPr>
          <p:nvPr/>
        </p:nvSpPr>
        <p:spPr>
          <a:xfrm rot="0">
            <a:off x="3707765" y="780415"/>
            <a:ext cx="113982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조회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67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2" b="72842"/>
          <a:stretch>
            <a:fillRect/>
          </a:stretch>
        </p:blipFill>
        <p:spPr>
          <a:xfrm rot="0">
            <a:off x="1066165" y="1285240"/>
            <a:ext cx="1735455" cy="1348740"/>
          </a:xfrm>
          <a:prstGeom prst="rect"/>
          <a:noFill/>
          <a:ln w="0">
            <a:noFill/>
            <a:prstDash/>
          </a:ln>
        </p:spPr>
      </p:pic>
      <p:sp>
        <p:nvSpPr>
          <p:cNvPr id="672" name="Rect 0"/>
          <p:cNvSpPr>
            <a:spLocks/>
          </p:cNvSpPr>
          <p:nvPr/>
        </p:nvSpPr>
        <p:spPr>
          <a:xfrm rot="0">
            <a:off x="1133475" y="1541145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673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/>
          <a:stretch>
            <a:fillRect/>
          </a:stretch>
        </p:blipFill>
        <p:spPr>
          <a:xfrm rot="0">
            <a:off x="3693795" y="1268730"/>
            <a:ext cx="2687320" cy="4752975"/>
          </a:xfrm>
          <a:prstGeom prst="rect"/>
          <a:noFill/>
          <a:ln w="0">
            <a:noFill/>
            <a:prstDash/>
          </a:ln>
        </p:spPr>
      </p:pic>
      <p:sp>
        <p:nvSpPr>
          <p:cNvPr id="674" name="Rect 0"/>
          <p:cNvSpPr>
            <a:spLocks/>
          </p:cNvSpPr>
          <p:nvPr/>
        </p:nvSpPr>
        <p:spPr>
          <a:xfrm rot="0">
            <a:off x="3874135" y="1325245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8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8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8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8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8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8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88" name="Rect 0"/>
          <p:cNvSpPr txBox="1">
            <a:spLocks/>
          </p:cNvSpPr>
          <p:nvPr/>
        </p:nvSpPr>
        <p:spPr>
          <a:xfrm rot="0">
            <a:off x="822325" y="95250"/>
            <a:ext cx="2872740" cy="401955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   기능 구현</a:t>
            </a:r>
            <a:endParaRPr lang="ko-KR" altLang="en-US" sz="18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8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69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691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692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693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694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695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696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697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698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99" name="Rect 0"/>
          <p:cNvSpPr txBox="1">
            <a:spLocks/>
          </p:cNvSpPr>
          <p:nvPr/>
        </p:nvSpPr>
        <p:spPr>
          <a:xfrm rot="0">
            <a:off x="3707765" y="780415"/>
            <a:ext cx="158686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수정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70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9"/>
          <a:stretch>
            <a:fillRect/>
          </a:stretch>
        </p:blipFill>
        <p:spPr>
          <a:xfrm rot="0">
            <a:off x="1007110" y="1311275"/>
            <a:ext cx="2687320" cy="2802255"/>
          </a:xfrm>
          <a:prstGeom prst="rect"/>
          <a:noFill/>
          <a:ln w="0">
            <a:noFill/>
            <a:prstDash/>
          </a:ln>
        </p:spPr>
      </p:pic>
      <p:sp>
        <p:nvSpPr>
          <p:cNvPr id="701" name="Rect 0"/>
          <p:cNvSpPr>
            <a:spLocks/>
          </p:cNvSpPr>
          <p:nvPr/>
        </p:nvSpPr>
        <p:spPr>
          <a:xfrm rot="0">
            <a:off x="995045" y="3051810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02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/>
          <a:stretch>
            <a:fillRect/>
          </a:stretch>
        </p:blipFill>
        <p:spPr>
          <a:xfrm rot="0">
            <a:off x="4438015" y="1191260"/>
            <a:ext cx="2933700" cy="4296410"/>
          </a:xfrm>
          <a:prstGeom prst="rect"/>
          <a:noFill/>
          <a:ln w="0">
            <a:noFill/>
            <a:prstDash/>
          </a:ln>
        </p:spPr>
      </p:pic>
      <p:sp>
        <p:nvSpPr>
          <p:cNvPr id="703" name="Rect 0"/>
          <p:cNvSpPr>
            <a:spLocks/>
          </p:cNvSpPr>
          <p:nvPr/>
        </p:nvSpPr>
        <p:spPr>
          <a:xfrm rot="0">
            <a:off x="6129020" y="1340485"/>
            <a:ext cx="1221105" cy="3708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04" name="Rect 0"/>
          <p:cNvSpPr>
            <a:spLocks/>
          </p:cNvSpPr>
          <p:nvPr/>
        </p:nvSpPr>
        <p:spPr>
          <a:xfrm rot="0">
            <a:off x="5155565" y="3920490"/>
            <a:ext cx="1221105" cy="3708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705" name="Rect 0"/>
          <p:cNvCxnSpPr/>
          <p:nvPr/>
        </p:nvCxnSpPr>
        <p:spPr>
          <a:xfrm rot="0" flipH="1">
            <a:off x="6281420" y="1732915"/>
            <a:ext cx="792480" cy="2047875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13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14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15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16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17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18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19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720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21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722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723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724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725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726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727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728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729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30" name="Rect 0"/>
          <p:cNvSpPr txBox="1">
            <a:spLocks/>
          </p:cNvSpPr>
          <p:nvPr/>
        </p:nvSpPr>
        <p:spPr>
          <a:xfrm rot="0">
            <a:off x="3707765" y="780415"/>
            <a:ext cx="158686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수정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73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9"/>
          <a:stretch>
            <a:fillRect/>
          </a:stretch>
        </p:blipFill>
        <p:spPr>
          <a:xfrm rot="0">
            <a:off x="1007110" y="1311275"/>
            <a:ext cx="2687320" cy="2802255"/>
          </a:xfrm>
          <a:prstGeom prst="rect"/>
          <a:noFill/>
          <a:ln w="0">
            <a:noFill/>
            <a:prstDash/>
          </a:ln>
        </p:spPr>
      </p:pic>
      <p:sp>
        <p:nvSpPr>
          <p:cNvPr id="732" name="Rect 0"/>
          <p:cNvSpPr>
            <a:spLocks/>
          </p:cNvSpPr>
          <p:nvPr/>
        </p:nvSpPr>
        <p:spPr>
          <a:xfrm rot="0">
            <a:off x="1087120" y="3218815"/>
            <a:ext cx="1828800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33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40200" y="1311275"/>
            <a:ext cx="3639820" cy="3716020"/>
          </a:xfrm>
          <a:prstGeom prst="rect"/>
          <a:noFill/>
          <a:ln w="0">
            <a:noFill/>
            <a:prstDash/>
          </a:ln>
        </p:spPr>
      </p:pic>
      <p:sp>
        <p:nvSpPr>
          <p:cNvPr id="734" name="Rect 0"/>
          <p:cNvSpPr>
            <a:spLocks/>
          </p:cNvSpPr>
          <p:nvPr/>
        </p:nvSpPr>
        <p:spPr>
          <a:xfrm rot="0">
            <a:off x="4131310" y="1608455"/>
            <a:ext cx="2313940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28645" y="3005455"/>
            <a:ext cx="2874645" cy="845820"/>
            <a:chOff x="3128645" y="3005455"/>
            <a:chExt cx="2874645" cy="845820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개발 환경</a:t>
              </a:r>
            </a:p>
          </p:txBody>
        </p:sp>
        <p:sp>
          <p:nvSpPr>
            <p:cNvPr id="6" name="TextBox 5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Development Environment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4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4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4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4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4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4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48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74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5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751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752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753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754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755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756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757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758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59" name="Rect 0"/>
          <p:cNvSpPr txBox="1">
            <a:spLocks/>
          </p:cNvSpPr>
          <p:nvPr/>
        </p:nvSpPr>
        <p:spPr>
          <a:xfrm rot="0">
            <a:off x="3707765" y="780415"/>
            <a:ext cx="1512570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수정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76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9"/>
          <a:stretch>
            <a:fillRect/>
          </a:stretch>
        </p:blipFill>
        <p:spPr>
          <a:xfrm rot="0">
            <a:off x="1007110" y="1311275"/>
            <a:ext cx="2687320" cy="2802255"/>
          </a:xfrm>
          <a:prstGeom prst="rect"/>
          <a:noFill/>
          <a:ln w="0">
            <a:noFill/>
            <a:prstDash/>
          </a:ln>
        </p:spPr>
      </p:pic>
      <p:sp>
        <p:nvSpPr>
          <p:cNvPr id="761" name="Rect 0"/>
          <p:cNvSpPr>
            <a:spLocks/>
          </p:cNvSpPr>
          <p:nvPr/>
        </p:nvSpPr>
        <p:spPr>
          <a:xfrm rot="0">
            <a:off x="1089025" y="3413125"/>
            <a:ext cx="821055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62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91"/>
          <a:stretch>
            <a:fillRect/>
          </a:stretch>
        </p:blipFill>
        <p:spPr>
          <a:xfrm rot="0">
            <a:off x="1007110" y="3959225"/>
            <a:ext cx="3019425" cy="1191260"/>
          </a:xfrm>
          <a:prstGeom prst="rect"/>
          <a:noFill/>
          <a:ln w="0">
            <a:noFill/>
            <a:prstDash/>
          </a:ln>
        </p:spPr>
      </p:pic>
      <p:pic>
        <p:nvPicPr>
          <p:cNvPr id="763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208145" y="2129790"/>
            <a:ext cx="4658995" cy="3020695"/>
          </a:xfrm>
          <a:prstGeom prst="rect"/>
          <a:noFill/>
          <a:ln w="0">
            <a:noFill/>
            <a:prstDash/>
          </a:ln>
        </p:spPr>
      </p:pic>
      <p:sp>
        <p:nvSpPr>
          <p:cNvPr id="764" name="Rect 0"/>
          <p:cNvSpPr>
            <a:spLocks/>
          </p:cNvSpPr>
          <p:nvPr/>
        </p:nvSpPr>
        <p:spPr>
          <a:xfrm rot="0">
            <a:off x="4515485" y="3787775"/>
            <a:ext cx="821055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7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7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7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7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7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7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78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77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78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781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782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783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784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785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786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787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788" name="Rect 0"/>
          <p:cNvSpPr>
            <a:spLocks/>
          </p:cNvSpPr>
          <p:nvPr/>
        </p:nvSpPr>
        <p:spPr>
          <a:xfrm rot="0">
            <a:off x="3515360" y="856615"/>
            <a:ext cx="121285" cy="155575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789" name="Rect 0"/>
          <p:cNvSpPr txBox="1">
            <a:spLocks/>
          </p:cNvSpPr>
          <p:nvPr/>
        </p:nvSpPr>
        <p:spPr>
          <a:xfrm rot="0">
            <a:off x="3707765" y="780415"/>
            <a:ext cx="113982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교육생</a:t>
            </a:r>
            <a:r>
              <a:rPr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rPr>
              <a:t> </a:t>
            </a:r>
            <a:r>
              <a: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조회</a:t>
            </a:r>
            <a:endParaRPr lang="ko-KR" altLang="en-US" sz="14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pic>
        <p:nvPicPr>
          <p:cNvPr id="79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/>
          <a:stretch>
            <a:fillRect/>
          </a:stretch>
        </p:blipFill>
        <p:spPr>
          <a:xfrm rot="0">
            <a:off x="869950" y="1158875"/>
            <a:ext cx="4420870" cy="5347335"/>
          </a:xfrm>
          <a:prstGeom prst="rect"/>
          <a:noFill/>
          <a:ln w="0">
            <a:noFill/>
            <a:prstDash/>
          </a:ln>
        </p:spPr>
      </p:pic>
      <p:sp>
        <p:nvSpPr>
          <p:cNvPr id="791" name="Rect 0"/>
          <p:cNvSpPr>
            <a:spLocks/>
          </p:cNvSpPr>
          <p:nvPr/>
        </p:nvSpPr>
        <p:spPr>
          <a:xfrm rot="0">
            <a:off x="1111885" y="1479550"/>
            <a:ext cx="986155" cy="2006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92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/>
          <a:stretch>
            <a:fillRect/>
          </a:stretch>
        </p:blipFill>
        <p:spPr>
          <a:xfrm rot="0">
            <a:off x="5334635" y="1080135"/>
            <a:ext cx="3182620" cy="5000625"/>
          </a:xfrm>
          <a:prstGeom prst="rect"/>
          <a:noFill/>
          <a:ln w="0">
            <a:noFill/>
            <a:prstDash/>
          </a:ln>
        </p:spPr>
      </p:pic>
      <p:sp>
        <p:nvSpPr>
          <p:cNvPr id="793" name="Rect 0"/>
          <p:cNvSpPr>
            <a:spLocks/>
          </p:cNvSpPr>
          <p:nvPr/>
        </p:nvSpPr>
        <p:spPr>
          <a:xfrm rot="0">
            <a:off x="5534025" y="1567180"/>
            <a:ext cx="986155" cy="2006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0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0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80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0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810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811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812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813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814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815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816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81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13" b="77670"/>
          <a:stretch>
            <a:fillRect/>
          </a:stretch>
        </p:blipFill>
        <p:spPr>
          <a:xfrm rot="0">
            <a:off x="985520" y="1408430"/>
            <a:ext cx="1841500" cy="1335405"/>
          </a:xfrm>
          <a:prstGeom prst="rect"/>
          <a:noFill/>
          <a:ln w="0">
            <a:noFill/>
            <a:prstDash/>
          </a:ln>
        </p:spPr>
      </p:pic>
      <p:sp>
        <p:nvSpPr>
          <p:cNvPr id="818" name="Rect 0"/>
          <p:cNvSpPr>
            <a:spLocks/>
          </p:cNvSpPr>
          <p:nvPr/>
        </p:nvSpPr>
        <p:spPr>
          <a:xfrm rot="0">
            <a:off x="1108075" y="1791335"/>
            <a:ext cx="986155" cy="241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81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4" b="26232"/>
          <a:stretch>
            <a:fillRect/>
          </a:stretch>
        </p:blipFill>
        <p:spPr>
          <a:xfrm rot="0">
            <a:off x="979805" y="2825115"/>
            <a:ext cx="7475220" cy="2252345"/>
          </a:xfrm>
          <a:prstGeom prst="rect"/>
          <a:noFill/>
          <a:ln w="0">
            <a:noFill/>
            <a:prstDash/>
          </a:ln>
        </p:spPr>
      </p:pic>
      <p:pic>
        <p:nvPicPr>
          <p:cNvPr id="820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8" r="80712"/>
          <a:stretch>
            <a:fillRect/>
          </a:stretch>
        </p:blipFill>
        <p:spPr>
          <a:xfrm rot="0">
            <a:off x="4458970" y="4770120"/>
            <a:ext cx="1764030" cy="1290955"/>
          </a:xfrm>
          <a:prstGeom prst="rect"/>
          <a:noFill/>
          <a:ln w="0">
            <a:noFill/>
            <a:prstDash/>
          </a:ln>
        </p:spPr>
      </p:pic>
      <p:cxnSp>
        <p:nvCxnSpPr>
          <p:cNvPr id="821" name="Rect 0"/>
          <p:cNvCxnSpPr/>
          <p:nvPr/>
        </p:nvCxnSpPr>
        <p:spPr>
          <a:xfrm rot="0">
            <a:off x="2093595" y="2032635"/>
            <a:ext cx="2263140" cy="2738120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" name="도형 821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23" name="텍스트 상자 822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취업 관리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3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3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83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3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840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841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842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843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844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845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846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84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8" r="80712"/>
          <a:stretch>
            <a:fillRect/>
          </a:stretch>
        </p:blipFill>
        <p:spPr>
          <a:xfrm rot="0">
            <a:off x="998855" y="1187450"/>
            <a:ext cx="1643380" cy="1202690"/>
          </a:xfrm>
          <a:prstGeom prst="rect"/>
          <a:noFill/>
          <a:ln w="0">
            <a:noFill/>
            <a:prstDash/>
          </a:ln>
        </p:spPr>
      </p:pic>
      <p:sp>
        <p:nvSpPr>
          <p:cNvPr id="848" name="Rect 0"/>
          <p:cNvSpPr>
            <a:spLocks/>
          </p:cNvSpPr>
          <p:nvPr/>
        </p:nvSpPr>
        <p:spPr>
          <a:xfrm rot="0">
            <a:off x="1163320" y="1474470"/>
            <a:ext cx="1410335" cy="1670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84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4" b="13775"/>
          <a:stretch>
            <a:fillRect/>
          </a:stretch>
        </p:blipFill>
        <p:spPr>
          <a:xfrm rot="0">
            <a:off x="1445260" y="2252345"/>
            <a:ext cx="7249795" cy="4027170"/>
          </a:xfrm>
          <a:prstGeom prst="rect"/>
          <a:noFill/>
          <a:ln w="0">
            <a:noFill/>
            <a:prstDash/>
          </a:ln>
        </p:spPr>
      </p:pic>
      <p:sp>
        <p:nvSpPr>
          <p:cNvPr id="850" name="Rect 0"/>
          <p:cNvSpPr>
            <a:spLocks/>
          </p:cNvSpPr>
          <p:nvPr/>
        </p:nvSpPr>
        <p:spPr>
          <a:xfrm rot="0">
            <a:off x="2030730" y="2243455"/>
            <a:ext cx="232410" cy="39223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51" name="도형 850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52" name="텍스트 상자 851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취업 관리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6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6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86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6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869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870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871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872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873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874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875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876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8" r="80712"/>
          <a:stretch>
            <a:fillRect/>
          </a:stretch>
        </p:blipFill>
        <p:spPr>
          <a:xfrm rot="0">
            <a:off x="998855" y="1187450"/>
            <a:ext cx="1643380" cy="1202690"/>
          </a:xfrm>
          <a:prstGeom prst="rect"/>
          <a:noFill/>
          <a:ln w="0">
            <a:noFill/>
            <a:prstDash/>
          </a:ln>
        </p:spPr>
      </p:pic>
      <p:sp>
        <p:nvSpPr>
          <p:cNvPr id="877" name="Rect 0"/>
          <p:cNvSpPr>
            <a:spLocks/>
          </p:cNvSpPr>
          <p:nvPr/>
        </p:nvSpPr>
        <p:spPr>
          <a:xfrm rot="0">
            <a:off x="1141730" y="1766570"/>
            <a:ext cx="1147445" cy="1670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88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22" b="86931"/>
          <a:stretch>
            <a:fillRect/>
          </a:stretch>
        </p:blipFill>
        <p:spPr>
          <a:xfrm rot="0">
            <a:off x="4787900" y="1370965"/>
            <a:ext cx="2097405" cy="896620"/>
          </a:xfrm>
          <a:prstGeom prst="rect"/>
          <a:noFill/>
          <a:ln w="0">
            <a:noFill/>
            <a:prstDash/>
          </a:ln>
        </p:spPr>
      </p:pic>
      <p:pic>
        <p:nvPicPr>
          <p:cNvPr id="881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/>
          <a:stretch>
            <a:fillRect/>
          </a:stretch>
        </p:blipFill>
        <p:spPr>
          <a:xfrm rot="0">
            <a:off x="951865" y="2736850"/>
            <a:ext cx="6934200" cy="3586480"/>
          </a:xfrm>
          <a:prstGeom prst="rect"/>
          <a:noFill/>
          <a:ln w="0">
            <a:noFill/>
            <a:prstDash/>
          </a:ln>
        </p:spPr>
      </p:pic>
      <p:cxnSp>
        <p:nvCxnSpPr>
          <p:cNvPr id="882" name="Rect 0"/>
          <p:cNvCxnSpPr>
            <a:stCxn id="880" idx="1"/>
          </p:cNvCxnSpPr>
          <p:nvPr/>
        </p:nvCxnSpPr>
        <p:spPr>
          <a:xfrm rot="0" flipH="1">
            <a:off x="1250950" y="1819275"/>
            <a:ext cx="3537585" cy="4262120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3" name="Rect 0"/>
          <p:cNvSpPr>
            <a:spLocks/>
          </p:cNvSpPr>
          <p:nvPr/>
        </p:nvSpPr>
        <p:spPr>
          <a:xfrm rot="0">
            <a:off x="4767580" y="1383665"/>
            <a:ext cx="1316990" cy="5505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84" name="Rect 0"/>
          <p:cNvSpPr>
            <a:spLocks/>
          </p:cNvSpPr>
          <p:nvPr/>
        </p:nvSpPr>
        <p:spPr>
          <a:xfrm rot="0">
            <a:off x="837565" y="6084570"/>
            <a:ext cx="6929120" cy="1631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85" name="도형 884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86" name="텍스트 상자 885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취업 관리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9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89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9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9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9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9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898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89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0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901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902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903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904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905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906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07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90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4"/>
          <a:stretch>
            <a:fillRect/>
          </a:stretch>
        </p:blipFill>
        <p:spPr>
          <a:xfrm rot="0">
            <a:off x="845820" y="1303655"/>
            <a:ext cx="8312150" cy="4674870"/>
          </a:xfrm>
          <a:prstGeom prst="rect"/>
          <a:noFill/>
          <a:ln w="0">
            <a:noFill/>
            <a:prstDash/>
          </a:ln>
        </p:spPr>
      </p:pic>
      <p:sp>
        <p:nvSpPr>
          <p:cNvPr id="909" name="Rect 0"/>
          <p:cNvSpPr>
            <a:spLocks/>
          </p:cNvSpPr>
          <p:nvPr/>
        </p:nvSpPr>
        <p:spPr>
          <a:xfrm rot="0">
            <a:off x="951230" y="1868170"/>
            <a:ext cx="852170" cy="1428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91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7" b="77877"/>
          <a:stretch>
            <a:fillRect/>
          </a:stretch>
        </p:blipFill>
        <p:spPr>
          <a:xfrm rot="0">
            <a:off x="5220335" y="5070475"/>
            <a:ext cx="2898775" cy="1126490"/>
          </a:xfrm>
          <a:prstGeom prst="rect"/>
          <a:noFill/>
          <a:ln w="0">
            <a:noFill/>
            <a:prstDash/>
          </a:ln>
        </p:spPr>
      </p:pic>
      <p:cxnSp>
        <p:nvCxnSpPr>
          <p:cNvPr id="911" name="Rect 0"/>
          <p:cNvCxnSpPr>
            <a:stCxn id="909" idx="3"/>
          </p:cNvCxnSpPr>
          <p:nvPr/>
        </p:nvCxnSpPr>
        <p:spPr>
          <a:xfrm rot="0">
            <a:off x="1802765" y="1939290"/>
            <a:ext cx="3418205" cy="3362325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2" name="도형 911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13" name="텍스트 상자 912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국비 지원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2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2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92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2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930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931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932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933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934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935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36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93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"/>
          <a:stretch>
            <a:fillRect/>
          </a:stretch>
        </p:blipFill>
        <p:spPr>
          <a:xfrm rot="0">
            <a:off x="854075" y="1388110"/>
            <a:ext cx="8032750" cy="4650740"/>
          </a:xfrm>
          <a:prstGeom prst="rect"/>
          <a:noFill/>
          <a:ln w="0">
            <a:noFill/>
            <a:prstDash/>
          </a:ln>
        </p:spPr>
      </p:pic>
      <p:sp>
        <p:nvSpPr>
          <p:cNvPr id="940" name="Rect 0"/>
          <p:cNvSpPr>
            <a:spLocks/>
          </p:cNvSpPr>
          <p:nvPr/>
        </p:nvSpPr>
        <p:spPr>
          <a:xfrm rot="0">
            <a:off x="956310" y="1763395"/>
            <a:ext cx="421005" cy="1670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41" name="Rect 0"/>
          <p:cNvSpPr>
            <a:spLocks/>
          </p:cNvSpPr>
          <p:nvPr/>
        </p:nvSpPr>
        <p:spPr>
          <a:xfrm rot="0">
            <a:off x="3001645" y="2566670"/>
            <a:ext cx="1139190" cy="5480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42" name="Rect 0"/>
          <p:cNvSpPr>
            <a:spLocks/>
          </p:cNvSpPr>
          <p:nvPr/>
        </p:nvSpPr>
        <p:spPr>
          <a:xfrm rot="0">
            <a:off x="854075" y="5733415"/>
            <a:ext cx="8003540" cy="1651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943" name="Rect 0"/>
          <p:cNvCxnSpPr/>
          <p:nvPr/>
        </p:nvCxnSpPr>
        <p:spPr>
          <a:xfrm rot="0" flipH="1">
            <a:off x="2123440" y="3119120"/>
            <a:ext cx="1435735" cy="2614930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4" name="도형 943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45" name="텍스트 상자 944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국비 지원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5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5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95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5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grpSp>
        <p:nvGrpSpPr>
          <p:cNvPr id="960" name="Group 5"/>
          <p:cNvGrpSpPr/>
          <p:nvPr/>
        </p:nvGrpSpPr>
        <p:grpSpPr>
          <a:xfrm rot="0">
            <a:off x="1066165" y="610235"/>
            <a:ext cx="2784475" cy="647065"/>
            <a:chOff x="1066165" y="610235"/>
            <a:chExt cx="2784475" cy="647065"/>
          </a:xfrm>
        </p:grpSpPr>
        <p:sp>
          <p:nvSpPr>
            <p:cNvPr id="961" name="Rect 0"/>
            <p:cNvSpPr txBox="1">
              <a:spLocks/>
            </p:cNvSpPr>
            <p:nvPr/>
          </p:nvSpPr>
          <p:spPr>
            <a:xfrm rot="0">
              <a:off x="1445260" y="610235"/>
              <a:ext cx="92138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962" name="Group 5"/>
            <p:cNvGrpSpPr/>
            <p:nvPr/>
          </p:nvGrpSpPr>
          <p:grpSpPr>
            <a:xfrm rot="0">
              <a:off x="1066165" y="852805"/>
              <a:ext cx="300990" cy="155575"/>
              <a:chOff x="1066165" y="852805"/>
              <a:chExt cx="300990" cy="155575"/>
            </a:xfrm>
          </p:grpSpPr>
          <p:sp>
            <p:nvSpPr>
              <p:cNvPr id="963" name="Rect 0"/>
              <p:cNvSpPr>
                <a:spLocks/>
              </p:cNvSpPr>
              <p:nvPr/>
            </p:nvSpPr>
            <p:spPr>
              <a:xfrm rot="0">
                <a:off x="12312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964" name="Rect 0"/>
              <p:cNvSpPr>
                <a:spLocks/>
              </p:cNvSpPr>
              <p:nvPr/>
            </p:nvSpPr>
            <p:spPr>
              <a:xfrm rot="0">
                <a:off x="1066165" y="852805"/>
                <a:ext cx="135890" cy="155575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965" name="Rect 0"/>
            <p:cNvSpPr>
              <a:spLocks/>
            </p:cNvSpPr>
            <p:nvPr/>
          </p:nvSpPr>
          <p:spPr>
            <a:xfrm rot="0">
              <a:off x="2381885" y="852805"/>
              <a:ext cx="135890" cy="155575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966" name="Rect 0"/>
            <p:cNvSpPr txBox="1">
              <a:spLocks/>
            </p:cNvSpPr>
            <p:nvPr/>
          </p:nvSpPr>
          <p:spPr>
            <a:xfrm rot="0">
              <a:off x="2573655" y="777240"/>
              <a:ext cx="12769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96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435" b="58184"/>
          <a:stretch>
            <a:fillRect/>
          </a:stretch>
        </p:blipFill>
        <p:spPr>
          <a:xfrm rot="0">
            <a:off x="942340" y="1305560"/>
            <a:ext cx="3767455" cy="1814195"/>
          </a:xfrm>
          <a:prstGeom prst="rect"/>
          <a:noFill/>
          <a:ln w="0">
            <a:noFill/>
            <a:prstDash/>
          </a:ln>
        </p:spPr>
      </p:pic>
      <p:sp>
        <p:nvSpPr>
          <p:cNvPr id="970" name="Rect 0"/>
          <p:cNvSpPr>
            <a:spLocks/>
          </p:cNvSpPr>
          <p:nvPr/>
        </p:nvSpPr>
        <p:spPr>
          <a:xfrm rot="0">
            <a:off x="1156335" y="1988820"/>
            <a:ext cx="1418590" cy="30988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97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0" r="9837" b="36717"/>
          <a:stretch>
            <a:fillRect/>
          </a:stretch>
        </p:blipFill>
        <p:spPr>
          <a:xfrm rot="0">
            <a:off x="867410" y="4008755"/>
            <a:ext cx="8244840" cy="756285"/>
          </a:xfrm>
          <a:prstGeom prst="rect"/>
          <a:noFill/>
          <a:ln w="0">
            <a:noFill/>
            <a:prstDash/>
          </a:ln>
        </p:spPr>
      </p:pic>
      <p:sp>
        <p:nvSpPr>
          <p:cNvPr id="972" name="Rect 0"/>
          <p:cNvSpPr>
            <a:spLocks/>
          </p:cNvSpPr>
          <p:nvPr/>
        </p:nvSpPr>
        <p:spPr>
          <a:xfrm rot="0">
            <a:off x="1550670" y="4439285"/>
            <a:ext cx="240030" cy="3956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73" name="도형 972"/>
          <p:cNvSpPr>
            <a:spLocks/>
          </p:cNvSpPr>
          <p:nvPr/>
        </p:nvSpPr>
        <p:spPr>
          <a:xfrm rot="0">
            <a:off x="351536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74" name="텍스트 상자 973"/>
          <p:cNvSpPr txBox="1">
            <a:spLocks/>
          </p:cNvSpPr>
          <p:nvPr/>
        </p:nvSpPr>
        <p:spPr>
          <a:xfrm rot="0">
            <a:off x="370776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국비 지원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5" b="24049"/>
          <a:stretch>
            <a:fillRect/>
          </a:stretch>
        </p:blipFill>
        <p:spPr>
          <a:xfrm rot="0">
            <a:off x="3712845" y="2924810"/>
            <a:ext cx="5436235" cy="3222625"/>
          </a:xfrm>
          <a:prstGeom prst="rect"/>
          <a:noFill/>
          <a:ln w="0">
            <a:noFill/>
            <a:prstDash/>
          </a:ln>
        </p:spPr>
      </p:pic>
      <p:cxnSp>
        <p:nvCxnSpPr>
          <p:cNvPr id="97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Rect 0"/>
          <p:cNvCxnSpPr/>
          <p:nvPr/>
        </p:nvCxnSpPr>
        <p:spPr>
          <a:xfrm rot="0" flipH="1">
            <a:off x="692785" y="548640"/>
            <a:ext cx="9297670" cy="1905"/>
          </a:xfrm>
          <a:prstGeom prst="straightConnector1"/>
          <a:noFill/>
          <a:ln w="9525" cap="flat" cmpd="sng">
            <a:solidFill>
              <a:srgbClr val="A5A5A5">
                <a:alpha val="47843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8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98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98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98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99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92200" y="1214120"/>
            <a:ext cx="2462530" cy="2266950"/>
          </a:xfrm>
          <a:prstGeom prst="rect"/>
          <a:noFill/>
          <a:ln w="0">
            <a:noFill/>
            <a:prstDash/>
          </a:ln>
        </p:spPr>
      </p:pic>
      <p:sp>
        <p:nvSpPr>
          <p:cNvPr id="1000" name="Rect 0"/>
          <p:cNvSpPr>
            <a:spLocks/>
          </p:cNvSpPr>
          <p:nvPr/>
        </p:nvSpPr>
        <p:spPr>
          <a:xfrm rot="0">
            <a:off x="1263015" y="1289685"/>
            <a:ext cx="789305" cy="173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01" name="Rect 0"/>
          <p:cNvSpPr>
            <a:spLocks/>
          </p:cNvSpPr>
          <p:nvPr/>
        </p:nvSpPr>
        <p:spPr>
          <a:xfrm rot="0">
            <a:off x="3693795" y="5849620"/>
            <a:ext cx="2362835" cy="1435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002" name="그룹 1001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003" name="텍스트 상자 1002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004" name="그룹 1003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005" name="도형 1004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06" name="도형 1005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07" name="도형 1006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008" name="텍스트 상자 1007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009" name="도형 1008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10" name="텍스트 상자 1009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국비 지원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6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8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09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10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1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2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4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5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016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17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02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93" b="82648"/>
          <a:stretch>
            <a:fillRect/>
          </a:stretch>
        </p:blipFill>
        <p:spPr>
          <a:xfrm rot="0">
            <a:off x="1075055" y="1391920"/>
            <a:ext cx="1800225" cy="1383665"/>
          </a:xfrm>
          <a:prstGeom prst="rect"/>
          <a:noFill/>
          <a:ln w="0">
            <a:noFill/>
            <a:prstDash/>
          </a:ln>
        </p:spPr>
      </p:pic>
      <p:sp>
        <p:nvSpPr>
          <p:cNvPr id="1028" name="Rect 0"/>
          <p:cNvSpPr>
            <a:spLocks/>
          </p:cNvSpPr>
          <p:nvPr/>
        </p:nvSpPr>
        <p:spPr>
          <a:xfrm rot="0">
            <a:off x="1259840" y="1715770"/>
            <a:ext cx="864870" cy="2019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02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7" b="19117"/>
          <a:stretch>
            <a:fillRect/>
          </a:stretch>
        </p:blipFill>
        <p:spPr>
          <a:xfrm rot="0">
            <a:off x="868045" y="3199765"/>
            <a:ext cx="5626735" cy="3300730"/>
          </a:xfrm>
          <a:prstGeom prst="rect"/>
          <a:noFill/>
          <a:ln w="0">
            <a:noFill/>
            <a:prstDash/>
          </a:ln>
        </p:spPr>
      </p:pic>
      <p:pic>
        <p:nvPicPr>
          <p:cNvPr id="1030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3" r="15023"/>
          <a:stretch>
            <a:fillRect/>
          </a:stretch>
        </p:blipFill>
        <p:spPr>
          <a:xfrm rot="0">
            <a:off x="3851910" y="1396365"/>
            <a:ext cx="4782185" cy="2366010"/>
          </a:xfrm>
          <a:prstGeom prst="rect"/>
          <a:noFill/>
          <a:ln w="0">
            <a:noFill/>
            <a:prstDash/>
          </a:ln>
        </p:spPr>
      </p:pic>
      <p:sp>
        <p:nvSpPr>
          <p:cNvPr id="1031" name="Rect 0"/>
          <p:cNvSpPr>
            <a:spLocks/>
          </p:cNvSpPr>
          <p:nvPr/>
        </p:nvSpPr>
        <p:spPr>
          <a:xfrm rot="0">
            <a:off x="1310640" y="6188710"/>
            <a:ext cx="2469515" cy="1816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32" name="Rect 0"/>
          <p:cNvSpPr>
            <a:spLocks/>
          </p:cNvSpPr>
          <p:nvPr/>
        </p:nvSpPr>
        <p:spPr>
          <a:xfrm rot="0">
            <a:off x="3851910" y="2983865"/>
            <a:ext cx="2529840" cy="3511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033" name="Rect 0"/>
          <p:cNvCxnSpPr>
            <a:stCxn id="1032" idx="2"/>
          </p:cNvCxnSpPr>
          <p:nvPr/>
        </p:nvCxnSpPr>
        <p:spPr>
          <a:xfrm rot="0" flipH="1">
            <a:off x="3493135" y="3334385"/>
            <a:ext cx="1624330" cy="2544445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그룹 1033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035" name="텍스트 상자 1034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036" name="그룹 1035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037" name="도형 1036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38" name="도형 1037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39" name="도형 1038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040" name="텍스트 상자 1039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041" name="도형 1040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42" name="텍스트 상자 1041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과정 수정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260" y="-370840"/>
            <a:ext cx="0" cy="74726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785" y="548640"/>
            <a:ext cx="9295765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525" y="887095"/>
            <a:ext cx="834390" cy="343535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945" y="1216660"/>
            <a:ext cx="81280" cy="10795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825" y="882650"/>
            <a:ext cx="54165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315" y="134048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315" y="181927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315" y="229806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100965" y="280225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822325" y="60325"/>
            <a:ext cx="273304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 개발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환경</a:t>
            </a: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2648585" y="4156075"/>
            <a:ext cx="28790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개발 플랫폼   :   Window 10</a:t>
            </a: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2651125" y="4651375"/>
            <a:ext cx="395795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개발 툴         :   Eclipse (JDBC)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	          Oracle, SQL Developer</a:t>
            </a: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2651125" y="5442585"/>
            <a:ext cx="372110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사용 언어      :   JAVA(JDK 1.8), SQL</a:t>
            </a: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57120" y="4264660"/>
            <a:ext cx="288290" cy="154940"/>
            <a:chOff x="2357120" y="4264660"/>
            <a:chExt cx="288290" cy="154940"/>
          </a:xfrm>
        </p:grpSpPr>
        <p:sp>
          <p:nvSpPr>
            <p:cNvPr id="37" name="도형 36"/>
            <p:cNvSpPr>
              <a:spLocks/>
            </p:cNvSpPr>
            <p:nvPr/>
          </p:nvSpPr>
          <p:spPr>
            <a:xfrm>
              <a:off x="2504440" y="4264660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2357120" y="4264660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59660" y="4785360"/>
            <a:ext cx="288290" cy="154940"/>
            <a:chOff x="2359660" y="4785360"/>
            <a:chExt cx="288290" cy="15494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>
              <a:off x="2506980" y="4785360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>
              <a:off x="2359660" y="4785360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62200" y="5555615"/>
            <a:ext cx="288290" cy="154940"/>
            <a:chOff x="2362200" y="5555615"/>
            <a:chExt cx="288290" cy="154940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>
              <a:off x="2509520" y="5555615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>
              <a:off x="2362200" y="5555615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텍스트 상자 45"/>
          <p:cNvSpPr txBox="1">
            <a:spLocks/>
          </p:cNvSpPr>
          <p:nvPr/>
        </p:nvSpPr>
        <p:spPr>
          <a:xfrm>
            <a:off x="2642235" y="3683000"/>
            <a:ext cx="491109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개발 기간      :   2020.06.01 ~ 2020.06.17 (17일)</a:t>
            </a:r>
            <a:endParaRPr lang="ko-KR" altLang="en-US" sz="1800">
              <a:solidFill>
                <a:schemeClr val="tx1"/>
              </a:solidFill>
              <a:latin typeface="조선일보명조" charset="0"/>
              <a:ea typeface="조선일보명조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350770" y="3791585"/>
            <a:ext cx="288290" cy="154940"/>
            <a:chOff x="2350770" y="3791585"/>
            <a:chExt cx="288290" cy="154940"/>
          </a:xfrm>
        </p:grpSpPr>
        <p:sp>
          <p:nvSpPr>
            <p:cNvPr id="48" name="도형 47"/>
            <p:cNvSpPr>
              <a:spLocks/>
            </p:cNvSpPr>
            <p:nvPr/>
          </p:nvSpPr>
          <p:spPr>
            <a:xfrm>
              <a:off x="2498090" y="3791585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도형 48"/>
            <p:cNvSpPr>
              <a:spLocks/>
            </p:cNvSpPr>
            <p:nvPr/>
          </p:nvSpPr>
          <p:spPr>
            <a:xfrm>
              <a:off x="2350770" y="3791585"/>
              <a:ext cx="14097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0" t="10423" r="38925" b="9771"/>
          <a:stretch>
            <a:fillRect/>
          </a:stretch>
        </p:blipFill>
        <p:spPr>
          <a:xfrm>
            <a:off x="6886575" y="1000125"/>
            <a:ext cx="1343660" cy="2334260"/>
          </a:xfrm>
          <a:prstGeom prst="rect">
            <a:avLst/>
          </a:prstGeom>
          <a:noFill/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3" t="12859" r="28896" b="15555"/>
          <a:stretch>
            <a:fillRect/>
          </a:stretch>
        </p:blipFill>
        <p:spPr>
          <a:xfrm>
            <a:off x="1600200" y="1562100"/>
            <a:ext cx="1324610" cy="1467485"/>
          </a:xfrm>
          <a:prstGeom prst="rect">
            <a:avLst/>
          </a:prstGeom>
          <a:noFill/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905000"/>
            <a:ext cx="2953385" cy="734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4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4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04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4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05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83" b="81080"/>
          <a:stretch>
            <a:fillRect/>
          </a:stretch>
        </p:blipFill>
        <p:spPr>
          <a:xfrm rot="0">
            <a:off x="1062990" y="1245235"/>
            <a:ext cx="2216150" cy="1524635"/>
          </a:xfrm>
          <a:prstGeom prst="rect"/>
          <a:noFill/>
          <a:ln w="0">
            <a:noFill/>
            <a:prstDash/>
          </a:ln>
        </p:spPr>
      </p:pic>
      <p:sp>
        <p:nvSpPr>
          <p:cNvPr id="1060" name="Rect 0"/>
          <p:cNvSpPr>
            <a:spLocks/>
          </p:cNvSpPr>
          <p:nvPr/>
        </p:nvSpPr>
        <p:spPr>
          <a:xfrm rot="0">
            <a:off x="1325245" y="1865630"/>
            <a:ext cx="871220" cy="19558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06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8" r="6367"/>
          <a:stretch>
            <a:fillRect/>
          </a:stretch>
        </p:blipFill>
        <p:spPr>
          <a:xfrm rot="0">
            <a:off x="3463290" y="1752600"/>
            <a:ext cx="5313680" cy="4291330"/>
          </a:xfrm>
          <a:prstGeom prst="rect"/>
          <a:noFill/>
          <a:ln w="0">
            <a:noFill/>
            <a:prstDash/>
          </a:ln>
        </p:spPr>
      </p:pic>
      <p:grpSp>
        <p:nvGrpSpPr>
          <p:cNvPr id="1062" name="그룹 1061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063" name="텍스트 상자 1062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064" name="그룹 1063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065" name="도형 1064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66" name="도형 1065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67" name="도형 1066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068" name="텍스트 상자 1067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069" name="도형 1068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70" name="텍스트 상자 1069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과정 삭제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69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70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1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2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4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5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076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077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08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66165" y="1206500"/>
            <a:ext cx="2544445" cy="2439670"/>
          </a:xfrm>
          <a:prstGeom prst="rect"/>
          <a:noFill/>
          <a:ln w="0">
            <a:noFill/>
            <a:prstDash/>
          </a:ln>
        </p:spPr>
      </p:pic>
      <p:sp>
        <p:nvSpPr>
          <p:cNvPr id="1088" name="Rect 0"/>
          <p:cNvSpPr>
            <a:spLocks/>
          </p:cNvSpPr>
          <p:nvPr/>
        </p:nvSpPr>
        <p:spPr>
          <a:xfrm rot="0">
            <a:off x="1224280" y="1341755"/>
            <a:ext cx="789305" cy="173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08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2"/>
          <a:stretch>
            <a:fillRect/>
          </a:stretch>
        </p:blipFill>
        <p:spPr>
          <a:xfrm rot="0">
            <a:off x="4265295" y="2820035"/>
            <a:ext cx="4049395" cy="2749550"/>
          </a:xfrm>
          <a:prstGeom prst="rect"/>
          <a:noFill/>
          <a:ln w="0">
            <a:noFill/>
            <a:prstDash/>
          </a:ln>
        </p:spPr>
      </p:pic>
      <p:sp>
        <p:nvSpPr>
          <p:cNvPr id="1090" name="Rect 0"/>
          <p:cNvSpPr>
            <a:spLocks/>
          </p:cNvSpPr>
          <p:nvPr/>
        </p:nvSpPr>
        <p:spPr>
          <a:xfrm rot="0">
            <a:off x="4505325" y="2862580"/>
            <a:ext cx="2231390" cy="173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091" name="Rect 0"/>
          <p:cNvCxnSpPr/>
          <p:nvPr/>
        </p:nvCxnSpPr>
        <p:spPr>
          <a:xfrm rot="0">
            <a:off x="3286760" y="2862580"/>
            <a:ext cx="979170" cy="62865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2" name="그룹 1091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093" name="텍스트 상자 1092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094" name="그룹 1093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095" name="도형 1094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96" name="도형 1095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097" name="도형 1096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098" name="텍스트 상자 1097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099" name="도형 1098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00" name="텍스트 상자 1099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과목 등록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6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8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99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00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1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2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4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5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106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07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11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20"/>
          <a:stretch>
            <a:fillRect/>
          </a:stretch>
        </p:blipFill>
        <p:spPr>
          <a:xfrm rot="0">
            <a:off x="1066165" y="1206500"/>
            <a:ext cx="2544445" cy="975360"/>
          </a:xfrm>
          <a:prstGeom prst="rect"/>
          <a:noFill/>
          <a:ln w="0">
            <a:noFill/>
            <a:prstDash/>
          </a:ln>
        </p:spPr>
      </p:pic>
      <p:sp>
        <p:nvSpPr>
          <p:cNvPr id="1118" name="Rect 0"/>
          <p:cNvSpPr>
            <a:spLocks/>
          </p:cNvSpPr>
          <p:nvPr/>
        </p:nvSpPr>
        <p:spPr>
          <a:xfrm rot="0">
            <a:off x="1239520" y="1504950"/>
            <a:ext cx="789305" cy="173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11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50595" y="2264410"/>
            <a:ext cx="3471545" cy="4182110"/>
          </a:xfrm>
          <a:prstGeom prst="rect"/>
          <a:noFill/>
          <a:ln w="0">
            <a:noFill/>
            <a:prstDash/>
          </a:ln>
        </p:spPr>
      </p:pic>
      <p:pic>
        <p:nvPicPr>
          <p:cNvPr id="1120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6"/>
          <a:stretch>
            <a:fillRect/>
          </a:stretch>
        </p:blipFill>
        <p:spPr>
          <a:xfrm rot="0">
            <a:off x="4688205" y="1607185"/>
            <a:ext cx="4011295" cy="2795905"/>
          </a:xfrm>
          <a:prstGeom prst="rect"/>
          <a:noFill/>
          <a:ln w="0">
            <a:noFill/>
            <a:prstDash/>
          </a:ln>
        </p:spPr>
      </p:pic>
      <p:sp>
        <p:nvSpPr>
          <p:cNvPr id="1121" name="Rect 0"/>
          <p:cNvSpPr>
            <a:spLocks/>
          </p:cNvSpPr>
          <p:nvPr/>
        </p:nvSpPr>
        <p:spPr>
          <a:xfrm rot="0">
            <a:off x="1634490" y="5679440"/>
            <a:ext cx="1282065" cy="3263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22" name="Rect 0"/>
          <p:cNvSpPr>
            <a:spLocks/>
          </p:cNvSpPr>
          <p:nvPr/>
        </p:nvSpPr>
        <p:spPr>
          <a:xfrm rot="0">
            <a:off x="4996180" y="1677670"/>
            <a:ext cx="2456815" cy="2286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123" name="Rect 0"/>
          <p:cNvCxnSpPr>
            <a:stCxn id="1121" idx="3"/>
          </p:cNvCxnSpPr>
          <p:nvPr/>
        </p:nvCxnSpPr>
        <p:spPr>
          <a:xfrm rot="10800000" flipH="1">
            <a:off x="2915920" y="1906270"/>
            <a:ext cx="3168650" cy="3937000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4" name="그룹 1123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125" name="텍스트 상자 1124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126" name="그룹 1125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127" name="도형 1126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28" name="도형 1127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129" name="도형 1128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130" name="텍스트 상자 1129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131" name="도형 1130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32" name="텍스트 상자 1131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과목 수정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3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3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13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3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14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20"/>
          <a:stretch>
            <a:fillRect/>
          </a:stretch>
        </p:blipFill>
        <p:spPr>
          <a:xfrm rot="0">
            <a:off x="1066165" y="1206500"/>
            <a:ext cx="2957195" cy="1134110"/>
          </a:xfrm>
          <a:prstGeom prst="rect"/>
          <a:noFill/>
          <a:ln w="0">
            <a:noFill/>
            <a:prstDash/>
          </a:ln>
        </p:spPr>
      </p:pic>
      <p:sp>
        <p:nvSpPr>
          <p:cNvPr id="1150" name="Rect 0"/>
          <p:cNvSpPr>
            <a:spLocks/>
          </p:cNvSpPr>
          <p:nvPr/>
        </p:nvSpPr>
        <p:spPr>
          <a:xfrm rot="0">
            <a:off x="1250950" y="1757045"/>
            <a:ext cx="969010" cy="2324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151" name="Picture " descr="C:/Users/sist53/AppData/Roaming/PolarisOffice/ETemp/9116_12525328/fImage1724231535882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082415" y="1116330"/>
            <a:ext cx="3871595" cy="4304030"/>
          </a:xfrm>
          <a:prstGeom prst="rect"/>
          <a:noFill/>
          <a:ln w="0">
            <a:noFill/>
            <a:prstDash/>
          </a:ln>
        </p:spPr>
      </p:pic>
      <p:grpSp>
        <p:nvGrpSpPr>
          <p:cNvPr id="1152" name="그룹 1151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153" name="텍스트 상자 1152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154" name="그룹 1153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155" name="도형 1154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56" name="도형 1155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157" name="도형 1156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158" name="텍스트 상자 1157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159" name="도형 1158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60" name="텍스트 상자 1159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과목 삭제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6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59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60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1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2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3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4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5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166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67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17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41400" y="1098550"/>
            <a:ext cx="3638550" cy="5415915"/>
          </a:xfrm>
          <a:prstGeom prst="rect"/>
          <a:noFill/>
          <a:ln w="0">
            <a:noFill/>
            <a:prstDash/>
          </a:ln>
        </p:spPr>
      </p:pic>
      <p:sp>
        <p:nvSpPr>
          <p:cNvPr id="1178" name="Rect 0"/>
          <p:cNvSpPr>
            <a:spLocks/>
          </p:cNvSpPr>
          <p:nvPr/>
        </p:nvSpPr>
        <p:spPr>
          <a:xfrm rot="0">
            <a:off x="1179195" y="1196975"/>
            <a:ext cx="789305" cy="173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17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70"/>
          <a:stretch>
            <a:fillRect/>
          </a:stretch>
        </p:blipFill>
        <p:spPr>
          <a:xfrm rot="0">
            <a:off x="4801870" y="1811655"/>
            <a:ext cx="4176395" cy="2092325"/>
          </a:xfrm>
          <a:prstGeom prst="rect"/>
          <a:noFill/>
          <a:ln w="0">
            <a:noFill/>
            <a:prstDash/>
          </a:ln>
        </p:spPr>
      </p:pic>
      <p:sp>
        <p:nvSpPr>
          <p:cNvPr id="1180" name="Rect 0"/>
          <p:cNvSpPr>
            <a:spLocks/>
          </p:cNvSpPr>
          <p:nvPr/>
        </p:nvSpPr>
        <p:spPr>
          <a:xfrm rot="0">
            <a:off x="1732280" y="5672455"/>
            <a:ext cx="1343660" cy="3333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81" name="Rect 0"/>
          <p:cNvSpPr>
            <a:spLocks/>
          </p:cNvSpPr>
          <p:nvPr/>
        </p:nvSpPr>
        <p:spPr>
          <a:xfrm rot="0">
            <a:off x="4716780" y="1782445"/>
            <a:ext cx="4176395" cy="3333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182" name="Rect 0"/>
          <p:cNvCxnSpPr/>
          <p:nvPr/>
        </p:nvCxnSpPr>
        <p:spPr>
          <a:xfrm rot="10800000" flipH="1">
            <a:off x="3075305" y="2158365"/>
            <a:ext cx="3638550" cy="3514725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3" name="그룹 1182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184" name="텍스트 상자 1183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185" name="그룹 1184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186" name="도형 1185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87" name="도형 1186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188" name="도형 1187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189" name="텍스트 상자 1188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190" name="도형 1189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91" name="텍스트 상자 1190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교재 등록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2"/>
          <a:stretch>
            <a:fillRect/>
          </a:stretch>
        </p:blipFill>
        <p:spPr>
          <a:xfrm rot="0">
            <a:off x="1041400" y="1098550"/>
            <a:ext cx="3638550" cy="890270"/>
          </a:xfrm>
          <a:prstGeom prst="rect"/>
          <a:noFill/>
          <a:ln w="0">
            <a:noFill/>
            <a:prstDash/>
          </a:ln>
        </p:spPr>
      </p:pic>
      <p:cxnSp>
        <p:nvCxnSpPr>
          <p:cNvPr id="118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9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9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19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19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1209" name="Rect 0"/>
          <p:cNvSpPr>
            <a:spLocks/>
          </p:cNvSpPr>
          <p:nvPr/>
        </p:nvSpPr>
        <p:spPr>
          <a:xfrm rot="0">
            <a:off x="1194435" y="1340485"/>
            <a:ext cx="789305" cy="3333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21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60120" y="2100580"/>
            <a:ext cx="4064000" cy="4327525"/>
          </a:xfrm>
          <a:prstGeom prst="rect"/>
          <a:noFill/>
          <a:ln w="0">
            <a:noFill/>
            <a:prstDash/>
          </a:ln>
        </p:spPr>
      </p:pic>
      <p:pic>
        <p:nvPicPr>
          <p:cNvPr id="1211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72000" y="2537460"/>
            <a:ext cx="4013835" cy="3644265"/>
          </a:xfrm>
          <a:prstGeom prst="rect"/>
          <a:noFill/>
          <a:ln w="0">
            <a:noFill/>
            <a:prstDash/>
          </a:ln>
        </p:spPr>
      </p:pic>
      <p:sp>
        <p:nvSpPr>
          <p:cNvPr id="1212" name="Rect 0"/>
          <p:cNvSpPr>
            <a:spLocks/>
          </p:cNvSpPr>
          <p:nvPr/>
        </p:nvSpPr>
        <p:spPr>
          <a:xfrm rot="0">
            <a:off x="960120" y="5400040"/>
            <a:ext cx="1692910" cy="5499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13" name="Rect 0"/>
          <p:cNvSpPr>
            <a:spLocks/>
          </p:cNvSpPr>
          <p:nvPr/>
        </p:nvSpPr>
        <p:spPr>
          <a:xfrm rot="0">
            <a:off x="4806315" y="2520950"/>
            <a:ext cx="3806190" cy="2584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214" name="Rect 0"/>
          <p:cNvCxnSpPr/>
          <p:nvPr/>
        </p:nvCxnSpPr>
        <p:spPr>
          <a:xfrm rot="10800000" flipH="1">
            <a:off x="2652395" y="2891155"/>
            <a:ext cx="3792220" cy="2509520"/>
          </a:xfrm>
          <a:prstGeom prst="straightConnector1"/>
          <a:noFill/>
          <a:ln w="9525" cap="flat" cmpd="sng">
            <a:solidFill>
              <a:srgbClr val="BD4B48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5" name="그룹 1214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216" name="텍스트 상자 1215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217" name="그룹 1216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218" name="도형 1217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19" name="도형 1218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220" name="도형 1219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221" name="텍스트 상자 1220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222" name="도형 1221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23" name="텍스트 상자 1222"/>
          <p:cNvSpPr txBox="1">
            <a:spLocks/>
          </p:cNvSpPr>
          <p:nvPr/>
        </p:nvSpPr>
        <p:spPr>
          <a:xfrm rot="0">
            <a:off x="4069715" y="780415"/>
            <a:ext cx="141732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교재 수정, 삭제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2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2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2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2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2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28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22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3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24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0" b="71312"/>
          <a:stretch>
            <a:fillRect/>
          </a:stretch>
        </p:blipFill>
        <p:spPr>
          <a:xfrm rot="0">
            <a:off x="1134110" y="1401445"/>
            <a:ext cx="2545715" cy="1554480"/>
          </a:xfrm>
          <a:prstGeom prst="rect"/>
          <a:noFill/>
          <a:ln w="0">
            <a:noFill/>
            <a:prstDash/>
          </a:ln>
        </p:spPr>
      </p:pic>
      <p:sp>
        <p:nvSpPr>
          <p:cNvPr id="1241" name="Rect 0"/>
          <p:cNvSpPr>
            <a:spLocks/>
          </p:cNvSpPr>
          <p:nvPr/>
        </p:nvSpPr>
        <p:spPr>
          <a:xfrm rot="0">
            <a:off x="1383665" y="2108835"/>
            <a:ext cx="969010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242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3"/>
          <a:stretch>
            <a:fillRect/>
          </a:stretch>
        </p:blipFill>
        <p:spPr>
          <a:xfrm rot="0">
            <a:off x="3851910" y="1837690"/>
            <a:ext cx="4916170" cy="3571875"/>
          </a:xfrm>
          <a:prstGeom prst="rect"/>
          <a:noFill/>
          <a:ln w="0">
            <a:noFill/>
            <a:prstDash/>
          </a:ln>
        </p:spPr>
      </p:pic>
      <p:grpSp>
        <p:nvGrpSpPr>
          <p:cNvPr id="1243" name="그룹 1242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244" name="텍스트 상자 1243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245" name="그룹 1244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246" name="도형 1245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47" name="도형 1246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248" name="도형 1247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249" name="텍스트 상자 1248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기초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250" name="도형 1249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51" name="텍스트 상자 1250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강의실 관리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5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5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25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5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26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52290" y="1491615"/>
            <a:ext cx="2753360" cy="1334135"/>
          </a:xfrm>
          <a:prstGeom prst="rect"/>
          <a:noFill/>
          <a:ln w="0">
            <a:noFill/>
            <a:prstDash/>
          </a:ln>
        </p:spPr>
      </p:pic>
      <p:sp>
        <p:nvSpPr>
          <p:cNvPr id="1269" name="Rect 0"/>
          <p:cNvSpPr>
            <a:spLocks/>
          </p:cNvSpPr>
          <p:nvPr/>
        </p:nvSpPr>
        <p:spPr>
          <a:xfrm rot="0">
            <a:off x="4587240" y="1953895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27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26040"/>
          <a:stretch>
            <a:fillRect/>
          </a:stretch>
        </p:blipFill>
        <p:spPr>
          <a:xfrm rot="0">
            <a:off x="885825" y="3601720"/>
            <a:ext cx="8238490" cy="1852930"/>
          </a:xfrm>
          <a:prstGeom prst="rect"/>
          <a:noFill/>
          <a:ln w="0">
            <a:noFill/>
            <a:prstDash/>
          </a:ln>
        </p:spPr>
      </p:pic>
      <p:pic>
        <p:nvPicPr>
          <p:cNvPr id="1271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40460" y="1536065"/>
            <a:ext cx="2372360" cy="1362710"/>
          </a:xfrm>
          <a:prstGeom prst="rect"/>
          <a:noFill/>
          <a:ln w="0">
            <a:noFill/>
            <a:prstDash/>
          </a:ln>
        </p:spPr>
      </p:pic>
      <p:sp>
        <p:nvSpPr>
          <p:cNvPr id="1272" name="Rect 0"/>
          <p:cNvSpPr>
            <a:spLocks/>
          </p:cNvSpPr>
          <p:nvPr/>
        </p:nvSpPr>
        <p:spPr>
          <a:xfrm rot="0">
            <a:off x="1275715" y="1957705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273" name="그룹 1272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274" name="텍스트 상자 1273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275" name="그룹 1274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276" name="도형 1275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77" name="도형 1276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278" name="도형 1277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279" name="텍스트 상자 1278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280" name="도형 1279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81" name="텍스트 상자 1280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8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28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28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8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29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26040" b="4252"/>
          <a:stretch>
            <a:fillRect/>
          </a:stretch>
        </p:blipFill>
        <p:spPr>
          <a:xfrm rot="0">
            <a:off x="808990" y="1316990"/>
            <a:ext cx="8238490" cy="1694180"/>
          </a:xfrm>
          <a:prstGeom prst="rect"/>
          <a:noFill/>
          <a:ln w="0">
            <a:noFill/>
            <a:prstDash/>
          </a:ln>
        </p:spPr>
      </p:pic>
      <p:sp>
        <p:nvSpPr>
          <p:cNvPr id="1299" name="Rect 0"/>
          <p:cNvSpPr>
            <a:spLocks/>
          </p:cNvSpPr>
          <p:nvPr/>
        </p:nvSpPr>
        <p:spPr>
          <a:xfrm rot="0">
            <a:off x="880745" y="2395220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30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7"/>
          <a:stretch>
            <a:fillRect/>
          </a:stretch>
        </p:blipFill>
        <p:spPr>
          <a:xfrm rot="0">
            <a:off x="803910" y="3169920"/>
            <a:ext cx="7936230" cy="2989580"/>
          </a:xfrm>
          <a:prstGeom prst="rect"/>
          <a:noFill/>
          <a:ln w="0">
            <a:noFill/>
            <a:prstDash/>
          </a:ln>
        </p:spPr>
      </p:pic>
      <p:grpSp>
        <p:nvGrpSpPr>
          <p:cNvPr id="1301" name="그룹 1300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302" name="텍스트 상자 1301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303" name="그룹 1302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304" name="도형 1303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05" name="도형 1304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306" name="도형 1305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07" name="텍스트 상자 1306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308" name="도형 1307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09" name="텍스트 상자 1308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6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7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08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09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0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1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2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3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4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315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16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326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26040" b="4252"/>
          <a:stretch>
            <a:fillRect/>
          </a:stretch>
        </p:blipFill>
        <p:spPr>
          <a:xfrm rot="0">
            <a:off x="808990" y="1316990"/>
            <a:ext cx="8238490" cy="1694180"/>
          </a:xfrm>
          <a:prstGeom prst="rect"/>
          <a:noFill/>
          <a:ln w="0">
            <a:noFill/>
            <a:prstDash/>
          </a:ln>
        </p:spPr>
      </p:pic>
      <p:sp>
        <p:nvSpPr>
          <p:cNvPr id="1327" name="Rect 0"/>
          <p:cNvSpPr>
            <a:spLocks/>
          </p:cNvSpPr>
          <p:nvPr/>
        </p:nvSpPr>
        <p:spPr>
          <a:xfrm rot="0">
            <a:off x="870585" y="2539365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328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0"/>
          <a:stretch>
            <a:fillRect/>
          </a:stretch>
        </p:blipFill>
        <p:spPr>
          <a:xfrm rot="0">
            <a:off x="736600" y="3518535"/>
            <a:ext cx="8110855" cy="2317115"/>
          </a:xfrm>
          <a:prstGeom prst="rect"/>
          <a:noFill/>
          <a:ln w="0">
            <a:noFill/>
            <a:prstDash/>
          </a:ln>
        </p:spPr>
      </p:pic>
      <p:grpSp>
        <p:nvGrpSpPr>
          <p:cNvPr id="1329" name="그룹 1328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330" name="텍스트 상자 1329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331" name="그룹 1330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332" name="도형 1331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33" name="도형 1332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334" name="도형 1333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35" name="텍스트 상자 1334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336" name="도형 1335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37" name="텍스트 상자 1336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기획 의도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Planning Purpose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5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36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37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38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39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40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41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42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343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44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354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8525" y="1221740"/>
            <a:ext cx="8014335" cy="5049520"/>
          </a:xfrm>
          <a:prstGeom prst="rect"/>
          <a:noFill/>
          <a:ln w="0">
            <a:noFill/>
            <a:prstDash/>
          </a:ln>
        </p:spPr>
      </p:pic>
      <p:grpSp>
        <p:nvGrpSpPr>
          <p:cNvPr id="1355" name="그룹 1354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356" name="텍스트 상자 1355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357" name="그룹 1356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358" name="도형 1357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59" name="도형 1358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360" name="도형 1359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61" name="텍스트 상자 1360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362" name="도형 1361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63" name="텍스트 상자 1362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0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2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63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64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65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66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67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68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69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370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71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38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98525" y="1282700"/>
            <a:ext cx="7901305" cy="5137150"/>
          </a:xfrm>
          <a:prstGeom prst="rect"/>
          <a:noFill/>
          <a:ln w="0">
            <a:noFill/>
            <a:prstDash/>
          </a:ln>
        </p:spPr>
      </p:pic>
      <p:sp>
        <p:nvSpPr>
          <p:cNvPr id="1382" name="Rect 0"/>
          <p:cNvSpPr>
            <a:spLocks/>
          </p:cNvSpPr>
          <p:nvPr/>
        </p:nvSpPr>
        <p:spPr>
          <a:xfrm rot="0">
            <a:off x="977900" y="4311650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383" name="그룹 1382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384" name="텍스트 상자 1383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385" name="그룹 1384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386" name="도형 1385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87" name="도형 1386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388" name="도형 1387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389" name="텍스트 상자 1388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390" name="도형 1389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91" name="텍스트 상자 1390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9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39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39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39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40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25500" y="1473835"/>
            <a:ext cx="8166735" cy="4012565"/>
          </a:xfrm>
          <a:prstGeom prst="rect"/>
          <a:noFill/>
          <a:ln w="0">
            <a:noFill/>
            <a:prstDash/>
          </a:ln>
        </p:spPr>
      </p:pic>
      <p:sp>
        <p:nvSpPr>
          <p:cNvPr id="1409" name="Rect 0"/>
          <p:cNvSpPr>
            <a:spLocks/>
          </p:cNvSpPr>
          <p:nvPr/>
        </p:nvSpPr>
        <p:spPr>
          <a:xfrm rot="0">
            <a:off x="928370" y="2724150"/>
            <a:ext cx="96964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410" name="그룹 1409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411" name="텍스트 상자 1410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412" name="그룹 1411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413" name="도형 1412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414" name="도형 1413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15" name="도형 1414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416" name="텍스트 상자 1415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417" name="도형 1416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18" name="텍스트 상자 1417"/>
          <p:cNvSpPr txBox="1">
            <a:spLocks/>
          </p:cNvSpPr>
          <p:nvPr/>
        </p:nvSpPr>
        <p:spPr>
          <a:xfrm rot="0">
            <a:off x="4069715" y="780415"/>
            <a:ext cx="114046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4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17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18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19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20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21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22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23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424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25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435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53" b="78076"/>
          <a:stretch>
            <a:fillRect/>
          </a:stretch>
        </p:blipFill>
        <p:spPr>
          <a:xfrm rot="0">
            <a:off x="895350" y="1387475"/>
            <a:ext cx="2872105" cy="1174115"/>
          </a:xfrm>
          <a:prstGeom prst="rect"/>
          <a:noFill/>
          <a:ln w="0">
            <a:noFill/>
            <a:prstDash/>
          </a:ln>
        </p:spPr>
      </p:pic>
      <p:sp>
        <p:nvSpPr>
          <p:cNvPr id="1436" name="Rect 0"/>
          <p:cNvSpPr>
            <a:spLocks/>
          </p:cNvSpPr>
          <p:nvPr/>
        </p:nvSpPr>
        <p:spPr>
          <a:xfrm rot="0">
            <a:off x="1174750" y="1635760"/>
            <a:ext cx="130238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437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2"/>
          <a:stretch>
            <a:fillRect/>
          </a:stretch>
        </p:blipFill>
        <p:spPr>
          <a:xfrm rot="0">
            <a:off x="895350" y="2832100"/>
            <a:ext cx="7948295" cy="2802890"/>
          </a:xfrm>
          <a:prstGeom prst="rect"/>
          <a:noFill/>
          <a:ln w="0">
            <a:noFill/>
            <a:prstDash/>
          </a:ln>
        </p:spPr>
      </p:pic>
      <p:grpSp>
        <p:nvGrpSpPr>
          <p:cNvPr id="1438" name="그룹 1437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439" name="텍스트 상자 1438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440" name="그룹 1439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441" name="도형 1440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442" name="도형 1441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43" name="도형 1442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444" name="텍스트 상자 1443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445" name="도형 1444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46" name="텍스트 상자 1445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예정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4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4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4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4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4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5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5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45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5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46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0" r="81026"/>
          <a:stretch>
            <a:fillRect/>
          </a:stretch>
        </p:blipFill>
        <p:spPr>
          <a:xfrm rot="0">
            <a:off x="1309370" y="1679575"/>
            <a:ext cx="1735455" cy="1482090"/>
          </a:xfrm>
          <a:prstGeom prst="rect"/>
          <a:noFill/>
          <a:ln w="0">
            <a:noFill/>
            <a:prstDash/>
          </a:ln>
        </p:spPr>
      </p:pic>
      <p:sp>
        <p:nvSpPr>
          <p:cNvPr id="1464" name="Rect 0"/>
          <p:cNvSpPr>
            <a:spLocks/>
          </p:cNvSpPr>
          <p:nvPr/>
        </p:nvSpPr>
        <p:spPr>
          <a:xfrm rot="0">
            <a:off x="1431290" y="2158365"/>
            <a:ext cx="789305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46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55110" y="1249680"/>
            <a:ext cx="4845050" cy="5203825"/>
          </a:xfrm>
          <a:prstGeom prst="rect"/>
          <a:noFill/>
          <a:ln w="0">
            <a:noFill/>
            <a:prstDash/>
          </a:ln>
        </p:spPr>
      </p:pic>
      <p:grpSp>
        <p:nvGrpSpPr>
          <p:cNvPr id="1466" name="그룹 1465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467" name="텍스트 상자 1466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468" name="그룹 1467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469" name="도형 1468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470" name="도형 1469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71" name="도형 1470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472" name="텍스트 상자 1471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473" name="도형 1472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74" name="텍스트 상자 1473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예정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0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1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73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74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75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76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77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78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79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480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481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49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0" r="81026"/>
          <a:stretch>
            <a:fillRect/>
          </a:stretch>
        </p:blipFill>
        <p:spPr>
          <a:xfrm rot="0">
            <a:off x="1309370" y="1679575"/>
            <a:ext cx="1735455" cy="1482090"/>
          </a:xfrm>
          <a:prstGeom prst="rect"/>
          <a:noFill/>
          <a:ln w="0">
            <a:noFill/>
            <a:prstDash/>
          </a:ln>
        </p:spPr>
      </p:pic>
      <p:sp>
        <p:nvSpPr>
          <p:cNvPr id="1492" name="Rect 0"/>
          <p:cNvSpPr>
            <a:spLocks/>
          </p:cNvSpPr>
          <p:nvPr/>
        </p:nvSpPr>
        <p:spPr>
          <a:xfrm rot="0">
            <a:off x="1421765" y="2315210"/>
            <a:ext cx="789305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493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528060" y="1255395"/>
            <a:ext cx="5267325" cy="5286375"/>
          </a:xfrm>
          <a:prstGeom prst="rect"/>
          <a:noFill/>
          <a:ln w="0">
            <a:noFill/>
            <a:prstDash/>
          </a:ln>
        </p:spPr>
      </p:pic>
      <p:grpSp>
        <p:nvGrpSpPr>
          <p:cNvPr id="1494" name="그룹 1493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495" name="텍스트 상자 1494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496" name="그룹 1495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497" name="도형 1496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498" name="도형 1497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499" name="도형 1498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500" name="텍스트 상자 1499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501" name="도형 1500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02" name="텍스트 상자 1501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예정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9" name="Rect 0"/>
          <p:cNvCxnSpPr/>
          <p:nvPr/>
        </p:nvCxnSpPr>
        <p:spPr>
          <a:xfrm rot="0" flipH="1">
            <a:off x="692785" y="548640"/>
            <a:ext cx="9297670" cy="1905"/>
          </a:xfrm>
          <a:prstGeom prst="straightConnector1"/>
          <a:noFill/>
          <a:ln w="9525" cap="flat" cmpd="sng">
            <a:solidFill>
              <a:srgbClr val="A5A5A5">
                <a:alpha val="47843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0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0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50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0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51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0" r="81026"/>
          <a:stretch>
            <a:fillRect/>
          </a:stretch>
        </p:blipFill>
        <p:spPr>
          <a:xfrm rot="0">
            <a:off x="1309370" y="1679575"/>
            <a:ext cx="1735455" cy="1482090"/>
          </a:xfrm>
          <a:prstGeom prst="rect"/>
          <a:noFill/>
          <a:ln w="0">
            <a:noFill/>
            <a:prstDash/>
          </a:ln>
        </p:spPr>
      </p:pic>
      <p:sp>
        <p:nvSpPr>
          <p:cNvPr id="1520" name="Rect 0"/>
          <p:cNvSpPr>
            <a:spLocks/>
          </p:cNvSpPr>
          <p:nvPr/>
        </p:nvSpPr>
        <p:spPr>
          <a:xfrm rot="0">
            <a:off x="1421765" y="2467610"/>
            <a:ext cx="789305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52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2"/>
          <a:stretch>
            <a:fillRect/>
          </a:stretch>
        </p:blipFill>
        <p:spPr>
          <a:xfrm rot="0">
            <a:off x="798195" y="5167630"/>
            <a:ext cx="8155940" cy="1253490"/>
          </a:xfrm>
          <a:prstGeom prst="rect"/>
          <a:noFill/>
          <a:ln w="0">
            <a:noFill/>
            <a:prstDash/>
          </a:ln>
        </p:spPr>
      </p:pic>
      <p:pic>
        <p:nvPicPr>
          <p:cNvPr id="1522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12800" y="3265170"/>
            <a:ext cx="8058150" cy="1757680"/>
          </a:xfrm>
          <a:prstGeom prst="rect"/>
          <a:noFill/>
          <a:ln w="0">
            <a:noFill/>
            <a:prstDash/>
          </a:ln>
        </p:spPr>
      </p:pic>
      <p:sp>
        <p:nvSpPr>
          <p:cNvPr id="1523" name="Rect 0"/>
          <p:cNvSpPr>
            <a:spLocks/>
          </p:cNvSpPr>
          <p:nvPr/>
        </p:nvSpPr>
        <p:spPr>
          <a:xfrm rot="0">
            <a:off x="735330" y="4078605"/>
            <a:ext cx="797814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524" name="그룹 1523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525" name="텍스트 상자 1524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526" name="그룹 1525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527" name="도형 1526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528" name="도형 1527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529" name="도형 1528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530" name="텍스트 상자 1529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개설 정보</a:t>
              </a:r>
              <a:r>
                <a:rPr sz="14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531" name="도형 1530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32" name="텍스트 상자 1531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개설 예정 과정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3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3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53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3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54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0" b="85221"/>
          <a:stretch>
            <a:fillRect/>
          </a:stretch>
        </p:blipFill>
        <p:spPr>
          <a:xfrm rot="0">
            <a:off x="1105535" y="3469005"/>
            <a:ext cx="2628265" cy="1402715"/>
          </a:xfrm>
          <a:prstGeom prst="rect"/>
          <a:noFill/>
          <a:ln w="0">
            <a:noFill/>
            <a:prstDash/>
          </a:ln>
        </p:spPr>
      </p:pic>
      <p:sp>
        <p:nvSpPr>
          <p:cNvPr id="1550" name="Rect 0"/>
          <p:cNvSpPr>
            <a:spLocks/>
          </p:cNvSpPr>
          <p:nvPr/>
        </p:nvSpPr>
        <p:spPr>
          <a:xfrm rot="0">
            <a:off x="1402080" y="3670300"/>
            <a:ext cx="92710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55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93495" y="1679575"/>
            <a:ext cx="1800860" cy="1191260"/>
          </a:xfrm>
          <a:prstGeom prst="rect"/>
          <a:noFill/>
          <a:ln w="0">
            <a:noFill/>
            <a:prstDash/>
          </a:ln>
        </p:spPr>
      </p:pic>
      <p:sp>
        <p:nvSpPr>
          <p:cNvPr id="1552" name="Rect 0"/>
          <p:cNvSpPr>
            <a:spLocks/>
          </p:cNvSpPr>
          <p:nvPr/>
        </p:nvSpPr>
        <p:spPr>
          <a:xfrm rot="0">
            <a:off x="1381760" y="1798320"/>
            <a:ext cx="92710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553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6"/>
          <a:stretch>
            <a:fillRect/>
          </a:stretch>
        </p:blipFill>
        <p:spPr>
          <a:xfrm rot="0">
            <a:off x="4377055" y="1098550"/>
            <a:ext cx="3535045" cy="5374640"/>
          </a:xfrm>
          <a:prstGeom prst="rect"/>
          <a:noFill/>
          <a:ln w="0">
            <a:noFill/>
            <a:prstDash/>
          </a:ln>
        </p:spPr>
      </p:pic>
      <p:grpSp>
        <p:nvGrpSpPr>
          <p:cNvPr id="1554" name="그룹 1553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555" name="텍스트 상자 1554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556" name="그룹 1555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557" name="도형 1556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558" name="도형 1557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559" name="도형 1558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560" name="텍스트 상자 1559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출결 조회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561" name="도형 1560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62" name="텍스트 상자 1561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관리자 출결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8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9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0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61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62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3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4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5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6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7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568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69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57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0" b="85221"/>
          <a:stretch>
            <a:fillRect/>
          </a:stretch>
        </p:blipFill>
        <p:spPr>
          <a:xfrm rot="0">
            <a:off x="1216660" y="1702435"/>
            <a:ext cx="2628265" cy="1402715"/>
          </a:xfrm>
          <a:prstGeom prst="rect"/>
          <a:noFill/>
          <a:ln w="0">
            <a:noFill/>
            <a:prstDash/>
          </a:ln>
        </p:spPr>
      </p:pic>
      <p:sp>
        <p:nvSpPr>
          <p:cNvPr id="1580" name="Rect 0"/>
          <p:cNvSpPr>
            <a:spLocks/>
          </p:cNvSpPr>
          <p:nvPr/>
        </p:nvSpPr>
        <p:spPr>
          <a:xfrm rot="0">
            <a:off x="1532255" y="2115185"/>
            <a:ext cx="92710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58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26"/>
          <a:stretch>
            <a:fillRect/>
          </a:stretch>
        </p:blipFill>
        <p:spPr>
          <a:xfrm rot="0">
            <a:off x="1251585" y="3550920"/>
            <a:ext cx="3034665" cy="2260600"/>
          </a:xfrm>
          <a:prstGeom prst="rect"/>
          <a:noFill/>
          <a:ln w="0">
            <a:noFill/>
            <a:prstDash/>
          </a:ln>
        </p:spPr>
      </p:pic>
      <p:pic>
        <p:nvPicPr>
          <p:cNvPr id="1582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027295" y="3572510"/>
            <a:ext cx="2757170" cy="2260600"/>
          </a:xfrm>
          <a:prstGeom prst="rect"/>
          <a:noFill/>
          <a:ln w="0">
            <a:noFill/>
            <a:prstDash/>
          </a:ln>
        </p:spPr>
      </p:pic>
      <p:grpSp>
        <p:nvGrpSpPr>
          <p:cNvPr id="1583" name="그룹 1582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584" name="텍스트 상자 1583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585" name="그룹 1584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586" name="도형 1585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587" name="도형 1586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588" name="도형 1587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589" name="텍스트 상자 1588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출결 조회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590" name="도형 1589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91" name="텍스트 상자 1590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관리자 출결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7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8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9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90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91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2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3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4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5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6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597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598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60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29" b="82956"/>
          <a:stretch>
            <a:fillRect/>
          </a:stretch>
        </p:blipFill>
        <p:spPr>
          <a:xfrm rot="0">
            <a:off x="1314450" y="1679575"/>
            <a:ext cx="1888490" cy="1484630"/>
          </a:xfrm>
          <a:prstGeom prst="rect"/>
          <a:noFill/>
          <a:ln w="0">
            <a:noFill/>
            <a:prstDash/>
          </a:ln>
        </p:spPr>
      </p:pic>
      <p:sp>
        <p:nvSpPr>
          <p:cNvPr id="1609" name="Rect 0"/>
          <p:cNvSpPr>
            <a:spLocks/>
          </p:cNvSpPr>
          <p:nvPr/>
        </p:nvSpPr>
        <p:spPr>
          <a:xfrm rot="0">
            <a:off x="1498600" y="2037715"/>
            <a:ext cx="92710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610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6"/>
          <a:stretch>
            <a:fillRect/>
          </a:stretch>
        </p:blipFill>
        <p:spPr>
          <a:xfrm rot="0">
            <a:off x="4359275" y="1340485"/>
            <a:ext cx="3497580" cy="4978400"/>
          </a:xfrm>
          <a:prstGeom prst="rect"/>
          <a:noFill/>
          <a:ln w="0">
            <a:noFill/>
            <a:prstDash/>
          </a:ln>
        </p:spPr>
      </p:pic>
      <p:grpSp>
        <p:nvGrpSpPr>
          <p:cNvPr id="1611" name="그룹 1610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612" name="텍스트 상자 1611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613" name="그룹 1612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614" name="도형 1613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615" name="도형 1614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616" name="도형 1615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617" name="텍스트 상자 1616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출결 조회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618" name="도형 1617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19" name="텍스트 상자 1618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 출결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260" y="-370840"/>
            <a:ext cx="0" cy="74726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785" y="548640"/>
            <a:ext cx="9295765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525" y="1340485"/>
            <a:ext cx="834390" cy="343535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945" y="1670685"/>
            <a:ext cx="81280" cy="10795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315" y="134048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315" y="181927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315" y="229806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825" y="882650"/>
            <a:ext cx="54165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100965" y="280225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822325" y="97155"/>
            <a:ext cx="287147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 기획 의도</a:t>
            </a: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1997710" y="1268730"/>
            <a:ext cx="6098540" cy="72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 센터에 개설된 과정, 과목 및 소속교사, 수강학생들에 대한</a:t>
            </a:r>
          </a:p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정보 관리의 편의성을 위함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637665" y="1395730"/>
            <a:ext cx="267970" cy="154940"/>
            <a:chOff x="1637665" y="1395730"/>
            <a:chExt cx="267970" cy="154940"/>
          </a:xfrm>
        </p:grpSpPr>
        <p:sp>
          <p:nvSpPr>
            <p:cNvPr id="28" name="도형 27"/>
            <p:cNvSpPr>
              <a:spLocks/>
            </p:cNvSpPr>
            <p:nvPr/>
          </p:nvSpPr>
          <p:spPr>
            <a:xfrm>
              <a:off x="1784985" y="139573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도형 28"/>
            <p:cNvSpPr>
              <a:spLocks/>
            </p:cNvSpPr>
            <p:nvPr/>
          </p:nvSpPr>
          <p:spPr>
            <a:xfrm>
              <a:off x="1637665" y="139573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텍스트 상자 29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1991360" y="3410585"/>
            <a:ext cx="6061710" cy="72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코로나의 지속적 확산으로 인한 관리 강화 차원으로 </a:t>
            </a:r>
          </a:p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센터 내 모든 인원의 체온을 일 2회 체크 후 기록하기 위함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631315" y="3537585"/>
            <a:ext cx="267970" cy="154940"/>
            <a:chOff x="1631315" y="3537585"/>
            <a:chExt cx="267970" cy="154940"/>
          </a:xfrm>
        </p:grpSpPr>
        <p:sp>
          <p:nvSpPr>
            <p:cNvPr id="35" name="도형 34"/>
            <p:cNvSpPr>
              <a:spLocks/>
            </p:cNvSpPr>
            <p:nvPr/>
          </p:nvSpPr>
          <p:spPr>
            <a:xfrm>
              <a:off x="1778635" y="353758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>
              <a:off x="1631315" y="353758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텍스트 상자 40"/>
          <p:cNvSpPr txBox="1">
            <a:spLocks/>
          </p:cNvSpPr>
          <p:nvPr/>
        </p:nvSpPr>
        <p:spPr>
          <a:xfrm>
            <a:off x="2000250" y="2313305"/>
            <a:ext cx="6098540" cy="72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관리자, 교사 및 학생들의 근태 기록을 프로그램에 직접 </a:t>
            </a:r>
          </a:p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접근하여 체크함으로써 근태 관리의 편의성을 위함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640205" y="2440305"/>
            <a:ext cx="267970" cy="154940"/>
            <a:chOff x="1640205" y="2440305"/>
            <a:chExt cx="267970" cy="154940"/>
          </a:xfrm>
        </p:grpSpPr>
        <p:sp>
          <p:nvSpPr>
            <p:cNvPr id="43" name="도형 42"/>
            <p:cNvSpPr>
              <a:spLocks/>
            </p:cNvSpPr>
            <p:nvPr/>
          </p:nvSpPr>
          <p:spPr>
            <a:xfrm>
              <a:off x="1787525" y="24403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도형 43"/>
            <p:cNvSpPr>
              <a:spLocks/>
            </p:cNvSpPr>
            <p:nvPr/>
          </p:nvSpPr>
          <p:spPr>
            <a:xfrm>
              <a:off x="1640205" y="24403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텍스트 상자 44"/>
          <p:cNvSpPr txBox="1">
            <a:spLocks/>
          </p:cNvSpPr>
          <p:nvPr/>
        </p:nvSpPr>
        <p:spPr>
          <a:xfrm>
            <a:off x="1991360" y="4509770"/>
            <a:ext cx="6061710" cy="7283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교육 센터 출신 학생들의 취업 현황을 기록하여</a:t>
            </a:r>
          </a:p>
          <a:p>
            <a:pPr marL="0" indent="0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취업 관리, 통계 및 센터 홍보의 편의성을 위함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631315" y="4636770"/>
            <a:ext cx="267970" cy="154940"/>
            <a:chOff x="1631315" y="4636770"/>
            <a:chExt cx="267970" cy="154940"/>
          </a:xfrm>
        </p:grpSpPr>
        <p:sp>
          <p:nvSpPr>
            <p:cNvPr id="47" name="도형 46"/>
            <p:cNvSpPr>
              <a:spLocks/>
            </p:cNvSpPr>
            <p:nvPr/>
          </p:nvSpPr>
          <p:spPr>
            <a:xfrm>
              <a:off x="1778635" y="463677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도형 47"/>
            <p:cNvSpPr>
              <a:spLocks/>
            </p:cNvSpPr>
            <p:nvPr/>
          </p:nvSpPr>
          <p:spPr>
            <a:xfrm>
              <a:off x="1631315" y="463677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5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6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7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18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19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0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1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2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3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4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625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26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636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70" b="84345"/>
          <a:stretch>
            <a:fillRect/>
          </a:stretch>
        </p:blipFill>
        <p:spPr>
          <a:xfrm rot="0">
            <a:off x="1218565" y="1481455"/>
            <a:ext cx="2176145" cy="1499235"/>
          </a:xfrm>
          <a:prstGeom prst="rect"/>
          <a:noFill/>
          <a:ln w="0">
            <a:noFill/>
            <a:prstDash/>
          </a:ln>
        </p:spPr>
      </p:pic>
      <p:sp>
        <p:nvSpPr>
          <p:cNvPr id="1637" name="Rect 0"/>
          <p:cNvSpPr>
            <a:spLocks/>
          </p:cNvSpPr>
          <p:nvPr/>
        </p:nvSpPr>
        <p:spPr>
          <a:xfrm rot="0">
            <a:off x="1419860" y="2047240"/>
            <a:ext cx="927100" cy="210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638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1"/>
          <a:stretch>
            <a:fillRect/>
          </a:stretch>
        </p:blipFill>
        <p:spPr>
          <a:xfrm rot="0">
            <a:off x="4175760" y="1254760"/>
            <a:ext cx="3505835" cy="5287010"/>
          </a:xfrm>
          <a:prstGeom prst="rect"/>
          <a:noFill/>
          <a:ln w="0">
            <a:noFill/>
            <a:prstDash/>
          </a:ln>
        </p:spPr>
      </p:pic>
      <p:grpSp>
        <p:nvGrpSpPr>
          <p:cNvPr id="1639" name="그룹 1638"/>
          <p:cNvGrpSpPr/>
          <p:nvPr/>
        </p:nvGrpSpPr>
        <p:grpSpPr>
          <a:xfrm rot="0">
            <a:off x="1066165" y="610235"/>
            <a:ext cx="2785110" cy="647700"/>
            <a:chOff x="1066165" y="610235"/>
            <a:chExt cx="2785110" cy="647700"/>
          </a:xfrm>
        </p:grpSpPr>
        <p:sp>
          <p:nvSpPr>
            <p:cNvPr id="1640" name="텍스트 상자 1639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641" name="그룹 1640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642" name="도형 1641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643" name="도형 1642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644" name="도형 1643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645" name="텍스트 상자 1644"/>
            <p:cNvSpPr txBox="1">
              <a:spLocks/>
            </p:cNvSpPr>
            <p:nvPr/>
          </p:nvSpPr>
          <p:spPr>
            <a:xfrm rot="0">
              <a:off x="2573655" y="777240"/>
              <a:ext cx="12776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출결 조회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646" name="도형 1645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47" name="텍스트 상자 1646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학생 출결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3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4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5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46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47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48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49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50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51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52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653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54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664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64535" y="1679575"/>
            <a:ext cx="5125085" cy="3772535"/>
          </a:xfrm>
          <a:prstGeom prst="rect"/>
          <a:noFill/>
          <a:ln w="0">
            <a:noFill/>
            <a:prstDash/>
          </a:ln>
        </p:spPr>
      </p:pic>
      <p:pic>
        <p:nvPicPr>
          <p:cNvPr id="166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65225" y="1679575"/>
            <a:ext cx="1845310" cy="1435100"/>
          </a:xfrm>
          <a:prstGeom prst="rect"/>
          <a:noFill/>
          <a:ln w="0">
            <a:noFill/>
            <a:prstDash/>
          </a:ln>
        </p:spPr>
      </p:pic>
      <p:sp>
        <p:nvSpPr>
          <p:cNvPr id="1666" name="Rect 0"/>
          <p:cNvSpPr>
            <a:spLocks/>
          </p:cNvSpPr>
          <p:nvPr/>
        </p:nvSpPr>
        <p:spPr>
          <a:xfrm rot="0">
            <a:off x="1354455" y="1804670"/>
            <a:ext cx="1014095" cy="2597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67" name="Rect 0"/>
          <p:cNvSpPr>
            <a:spLocks/>
          </p:cNvSpPr>
          <p:nvPr/>
        </p:nvSpPr>
        <p:spPr>
          <a:xfrm rot="0">
            <a:off x="3342005" y="1759585"/>
            <a:ext cx="1014095" cy="2597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668" name="그룹 1667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669" name="텍스트 상자 1668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670" name="그룹 1669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671" name="도형 1670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672" name="도형 1671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673" name="도형 1672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674" name="텍스트 상자 1673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675" name="도형 1674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76" name="텍스트 상자 1675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학생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7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7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7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7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7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8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8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68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68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69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>
            <a:fillRect/>
          </a:stretch>
        </p:blipFill>
        <p:spPr>
          <a:xfrm rot="0">
            <a:off x="922020" y="1282700"/>
            <a:ext cx="4221480" cy="4659630"/>
          </a:xfrm>
          <a:prstGeom prst="rect"/>
          <a:noFill/>
          <a:ln w="0">
            <a:noFill/>
            <a:prstDash/>
          </a:ln>
        </p:spPr>
      </p:pic>
      <p:sp>
        <p:nvSpPr>
          <p:cNvPr id="1694" name="Rect 0"/>
          <p:cNvSpPr>
            <a:spLocks/>
          </p:cNvSpPr>
          <p:nvPr/>
        </p:nvSpPr>
        <p:spPr>
          <a:xfrm rot="0">
            <a:off x="922020" y="1420495"/>
            <a:ext cx="1014095" cy="1663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95" name="Rect 0"/>
          <p:cNvSpPr>
            <a:spLocks/>
          </p:cNvSpPr>
          <p:nvPr/>
        </p:nvSpPr>
        <p:spPr>
          <a:xfrm rot="0">
            <a:off x="995680" y="2229485"/>
            <a:ext cx="1014095" cy="1663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696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240020" y="1177290"/>
            <a:ext cx="3636645" cy="5297170"/>
          </a:xfrm>
          <a:prstGeom prst="rect"/>
          <a:noFill/>
          <a:ln w="0">
            <a:noFill/>
            <a:prstDash/>
          </a:ln>
        </p:spPr>
      </p:pic>
      <p:sp>
        <p:nvSpPr>
          <p:cNvPr id="1697" name="Rect 0"/>
          <p:cNvSpPr>
            <a:spLocks/>
          </p:cNvSpPr>
          <p:nvPr/>
        </p:nvSpPr>
        <p:spPr>
          <a:xfrm rot="0">
            <a:off x="5339080" y="1380490"/>
            <a:ext cx="1014095" cy="1663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698" name="그룹 1697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699" name="텍스트 상자 1698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700" name="그룹 1699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701" name="도형 1700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702" name="도형 1701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703" name="도형 1702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704" name="텍스트 상자 1703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705" name="도형 1704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06" name="텍스트 상자 1705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학생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0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0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0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0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0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1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1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71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1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72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1" b="75100"/>
          <a:stretch>
            <a:fillRect/>
          </a:stretch>
        </p:blipFill>
        <p:spPr>
          <a:xfrm rot="0">
            <a:off x="1125855" y="1487805"/>
            <a:ext cx="1657350" cy="1229360"/>
          </a:xfrm>
          <a:prstGeom prst="rect"/>
          <a:noFill/>
          <a:ln w="0">
            <a:noFill/>
            <a:prstDash/>
          </a:ln>
        </p:spPr>
      </p:pic>
      <p:sp>
        <p:nvSpPr>
          <p:cNvPr id="1724" name="Rect 0"/>
          <p:cNvSpPr>
            <a:spLocks/>
          </p:cNvSpPr>
          <p:nvPr/>
        </p:nvSpPr>
        <p:spPr>
          <a:xfrm rot="0">
            <a:off x="1184275" y="1819275"/>
            <a:ext cx="779780" cy="1555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72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66165" y="3119120"/>
            <a:ext cx="2172335" cy="1772285"/>
          </a:xfrm>
          <a:prstGeom prst="rect"/>
          <a:noFill/>
          <a:ln w="0">
            <a:noFill/>
            <a:prstDash/>
          </a:ln>
        </p:spPr>
      </p:pic>
      <p:sp>
        <p:nvSpPr>
          <p:cNvPr id="1726" name="Rect 0"/>
          <p:cNvSpPr>
            <a:spLocks/>
          </p:cNvSpPr>
          <p:nvPr/>
        </p:nvSpPr>
        <p:spPr>
          <a:xfrm rot="0">
            <a:off x="1277620" y="3141345"/>
            <a:ext cx="779780" cy="1555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727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7" r="11488"/>
          <a:stretch>
            <a:fillRect/>
          </a:stretch>
        </p:blipFill>
        <p:spPr>
          <a:xfrm rot="0">
            <a:off x="3131185" y="1487805"/>
            <a:ext cx="5632450" cy="4417060"/>
          </a:xfrm>
          <a:prstGeom prst="rect"/>
          <a:noFill/>
          <a:ln w="0">
            <a:noFill/>
            <a:prstDash/>
          </a:ln>
        </p:spPr>
      </p:pic>
      <p:grpSp>
        <p:nvGrpSpPr>
          <p:cNvPr id="1728" name="그룹 1727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729" name="텍스트 상자 1728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730" name="그룹 1729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731" name="도형 1730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732" name="도형 1731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733" name="도형 1732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734" name="텍스트 상자 1733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735" name="도형 1734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36" name="텍스트 상자 1735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2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3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4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35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36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37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38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39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40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41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742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43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753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 b="59947"/>
          <a:stretch>
            <a:fillRect/>
          </a:stretch>
        </p:blipFill>
        <p:spPr>
          <a:xfrm rot="0">
            <a:off x="1066165" y="1633855"/>
            <a:ext cx="1510030" cy="873125"/>
          </a:xfrm>
          <a:prstGeom prst="rect"/>
          <a:noFill/>
          <a:ln w="0">
            <a:noFill/>
            <a:prstDash/>
          </a:ln>
        </p:spPr>
      </p:pic>
      <p:sp>
        <p:nvSpPr>
          <p:cNvPr id="1754" name="Rect 0"/>
          <p:cNvSpPr>
            <a:spLocks/>
          </p:cNvSpPr>
          <p:nvPr/>
        </p:nvSpPr>
        <p:spPr>
          <a:xfrm rot="0">
            <a:off x="1282065" y="1917700"/>
            <a:ext cx="876935" cy="1911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755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73095" y="1387475"/>
            <a:ext cx="5601970" cy="4715510"/>
          </a:xfrm>
          <a:prstGeom prst="rect"/>
          <a:noFill/>
          <a:ln w="0">
            <a:noFill/>
            <a:prstDash/>
          </a:ln>
        </p:spPr>
      </p:pic>
      <p:sp>
        <p:nvSpPr>
          <p:cNvPr id="1756" name="Rect 0"/>
          <p:cNvSpPr>
            <a:spLocks/>
          </p:cNvSpPr>
          <p:nvPr/>
        </p:nvSpPr>
        <p:spPr>
          <a:xfrm rot="0">
            <a:off x="3251835" y="1872615"/>
            <a:ext cx="1177290" cy="1911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757" name="그룹 1756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758" name="텍스트 상자 1757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759" name="그룹 1758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760" name="도형 1759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761" name="도형 1760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762" name="도형 1761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763" name="텍스트 상자 1762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764" name="도형 1763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65" name="텍스트 상자 1764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1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2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3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64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65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66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67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68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69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70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771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72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782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72205" b="90450"/>
          <a:stretch>
            <a:fillRect/>
          </a:stretch>
        </p:blipFill>
        <p:spPr>
          <a:xfrm rot="0">
            <a:off x="1066165" y="1518285"/>
            <a:ext cx="1943735" cy="941705"/>
          </a:xfrm>
          <a:prstGeom prst="rect"/>
          <a:noFill/>
          <a:ln w="0">
            <a:noFill/>
            <a:prstDash/>
          </a:ln>
        </p:spPr>
      </p:pic>
      <p:sp>
        <p:nvSpPr>
          <p:cNvPr id="1783" name="Rect 0"/>
          <p:cNvSpPr>
            <a:spLocks/>
          </p:cNvSpPr>
          <p:nvPr/>
        </p:nvSpPr>
        <p:spPr>
          <a:xfrm rot="0">
            <a:off x="1318895" y="1745615"/>
            <a:ext cx="1323340" cy="2482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784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6"/>
          <a:stretch>
            <a:fillRect/>
          </a:stretch>
        </p:blipFill>
        <p:spPr>
          <a:xfrm rot="0">
            <a:off x="3467100" y="1139825"/>
            <a:ext cx="4368165" cy="5531485"/>
          </a:xfrm>
          <a:prstGeom prst="rect"/>
          <a:noFill/>
          <a:ln w="0">
            <a:noFill/>
            <a:prstDash/>
          </a:ln>
        </p:spPr>
      </p:pic>
      <p:grpSp>
        <p:nvGrpSpPr>
          <p:cNvPr id="1785" name="그룹 1784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786" name="텍스트 상자 1785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787" name="그룹 1786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788" name="도형 1787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789" name="도형 1788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790" name="도형 1789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791" name="텍스트 상자 1790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792" name="도형 1791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93" name="텍스트 상자 1792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교사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9" name="Rect 0"/>
          <p:cNvCxnSpPr/>
          <p:nvPr/>
        </p:nvCxnSpPr>
        <p:spPr>
          <a:xfrm rot="0">
            <a:off x="683260" y="-370840"/>
            <a:ext cx="1270" cy="747395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0" name="Rect 0"/>
          <p:cNvCxnSpPr/>
          <p:nvPr/>
        </p:nvCxnSpPr>
        <p:spPr>
          <a:xfrm rot="0" flipH="1">
            <a:off x="692785" y="548640"/>
            <a:ext cx="9297035" cy="1270"/>
          </a:xfrm>
          <a:prstGeom prst="straightConnector1"/>
          <a:noFill/>
          <a:ln w="9525" cap="flat" cmpd="sng">
            <a:solidFill>
              <a:srgbClr val="A5A5A5">
                <a:alpha val="48627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1" name="Rect 0"/>
          <p:cNvSpPr>
            <a:spLocks/>
          </p:cNvSpPr>
          <p:nvPr/>
        </p:nvSpPr>
        <p:spPr>
          <a:xfrm rot="0">
            <a:off x="-9525" y="2774950"/>
            <a:ext cx="835660" cy="344805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92" name="Rect 0"/>
          <p:cNvSpPr>
            <a:spLocks/>
          </p:cNvSpPr>
          <p:nvPr/>
        </p:nvSpPr>
        <p:spPr>
          <a:xfrm rot="5400000">
            <a:off x="702945" y="3104515"/>
            <a:ext cx="82550" cy="109220"/>
          </a:xfrm>
          <a:prstGeom prst="rtTriangle"/>
          <a:solidFill>
            <a:schemeClr val="dk1"/>
          </a:solidFill>
          <a:ln w="25400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93" name="Rect 0"/>
          <p:cNvSpPr txBox="1">
            <a:spLocks/>
          </p:cNvSpPr>
          <p:nvPr/>
        </p:nvSpPr>
        <p:spPr>
          <a:xfrm>
            <a:off x="107315" y="134048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94" name="Rect 0"/>
          <p:cNvSpPr txBox="1">
            <a:spLocks/>
          </p:cNvSpPr>
          <p:nvPr/>
        </p:nvSpPr>
        <p:spPr>
          <a:xfrm>
            <a:off x="107315" y="181927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95" name="Rect 0"/>
          <p:cNvSpPr txBox="1">
            <a:spLocks/>
          </p:cNvSpPr>
          <p:nvPr/>
        </p:nvSpPr>
        <p:spPr>
          <a:xfrm>
            <a:off x="123825" y="882650"/>
            <a:ext cx="54356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96" name="Rect 0"/>
          <p:cNvSpPr txBox="1">
            <a:spLocks/>
          </p:cNvSpPr>
          <p:nvPr/>
        </p:nvSpPr>
        <p:spPr>
          <a:xfrm>
            <a:off x="107315" y="2298065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97" name="Rect 0"/>
          <p:cNvSpPr txBox="1">
            <a:spLocks/>
          </p:cNvSpPr>
          <p:nvPr/>
        </p:nvSpPr>
        <p:spPr>
          <a:xfrm>
            <a:off x="107315" y="2774950"/>
            <a:ext cx="452120" cy="3403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798" name="Rect 0"/>
          <p:cNvSpPr txBox="1">
            <a:spLocks/>
          </p:cNvSpPr>
          <p:nvPr/>
        </p:nvSpPr>
        <p:spPr>
          <a:xfrm rot="0">
            <a:off x="822325" y="78105"/>
            <a:ext cx="2872105" cy="401320"/>
          </a:xfrm>
          <a:prstGeom prst="rect"/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 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sz="2000" cap="none" i="0" b="0" strike="noStrike">
                <a:solidFill>
                  <a:schemeClr val="dk1"/>
                </a:solidFill>
                <a:latin typeface="Arial" charset="0"/>
                <a:ea typeface="Arial" charset="0"/>
              </a:rPr>
              <a:t> </a:t>
            </a:r>
            <a:r>
              <a:rPr lang="ko-KR" sz="18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1800" cap="none" i="0" b="0" strike="noStrike">
              <a:solidFill>
                <a:srgbClr val="272123"/>
              </a:solidFill>
              <a:latin typeface="Arial" charset="0"/>
              <a:ea typeface="Arial" charset="0"/>
            </a:endParaRPr>
          </a:p>
        </p:txBody>
      </p:sp>
      <p:sp>
        <p:nvSpPr>
          <p:cNvPr id="1799" name="Rect 0"/>
          <p:cNvSpPr txBox="1">
            <a:spLocks/>
          </p:cNvSpPr>
          <p:nvPr/>
        </p:nvSpPr>
        <p:spPr>
          <a:xfrm>
            <a:off x="103505" y="3263265"/>
            <a:ext cx="452120" cy="3397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sz="1600">
                <a:ln w="9525" cap="flat" cmpd="sng">
                  <a:solidFill>
                    <a:schemeClr val="tx1">
                      <a:alpha val="26666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06</a:t>
            </a:r>
            <a:endParaRPr lang="ko-KR" altLang="en-US" sz="1600">
              <a:ln w="9525" cap="flat" cmpd="sng">
                <a:solidFill>
                  <a:schemeClr val="tx1">
                    <a:alpha val="26666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800" name="Rect 0"/>
          <p:cNvSpPr>
            <a:spLocks/>
          </p:cNvSpPr>
          <p:nvPr/>
        </p:nvSpPr>
        <p:spPr>
          <a:xfrm rot="0">
            <a:off x="-435610" y="6697345"/>
            <a:ext cx="10017125" cy="166370"/>
          </a:xfrm>
          <a:prstGeom prst="rect"/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sz="900" cap="none" i="0" b="0" strike="noStrike">
                <a:solidFill>
                  <a:schemeClr val="lt1"/>
                </a:solidFill>
                <a:latin typeface="Arial" charset="0"/>
                <a:ea typeface="Arial" charset="0"/>
              </a:rPr>
              <a:t>Sist 2nd Project. SQL - Traning Center Operation System</a:t>
            </a:r>
            <a:endParaRPr lang="ko-KR" altLang="en-US" sz="900" cap="none" i="0" b="0" strike="noStrik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pic>
        <p:nvPicPr>
          <p:cNvPr id="181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994785" y="2564765"/>
            <a:ext cx="4292600" cy="3359150"/>
          </a:xfrm>
          <a:prstGeom prst="rect"/>
          <a:noFill/>
          <a:ln w="0">
            <a:noFill/>
            <a:prstDash/>
          </a:ln>
        </p:spPr>
      </p:pic>
      <p:pic>
        <p:nvPicPr>
          <p:cNvPr id="1811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18540" y="2637155"/>
            <a:ext cx="2098040" cy="1277620"/>
          </a:xfrm>
          <a:prstGeom prst="rect"/>
          <a:noFill/>
          <a:ln w="0">
            <a:noFill/>
            <a:prstDash/>
          </a:ln>
        </p:spPr>
      </p:pic>
      <p:pic>
        <p:nvPicPr>
          <p:cNvPr id="1812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 b="59947"/>
          <a:stretch>
            <a:fillRect/>
          </a:stretch>
        </p:blipFill>
        <p:spPr>
          <a:xfrm rot="0">
            <a:off x="1184275" y="1623060"/>
            <a:ext cx="1510030" cy="873125"/>
          </a:xfrm>
          <a:prstGeom prst="rect"/>
          <a:noFill/>
          <a:ln w="0">
            <a:noFill/>
            <a:prstDash/>
          </a:ln>
        </p:spPr>
      </p:pic>
      <p:sp>
        <p:nvSpPr>
          <p:cNvPr id="1813" name="Rect 0"/>
          <p:cNvSpPr>
            <a:spLocks/>
          </p:cNvSpPr>
          <p:nvPr/>
        </p:nvSpPr>
        <p:spPr>
          <a:xfrm rot="0">
            <a:off x="1277620" y="1679575"/>
            <a:ext cx="1189990" cy="2457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814" name="Picture 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 b="59947"/>
          <a:stretch>
            <a:fillRect/>
          </a:stretch>
        </p:blipFill>
        <p:spPr>
          <a:xfrm rot="0">
            <a:off x="3994785" y="1623060"/>
            <a:ext cx="1510030" cy="873125"/>
          </a:xfrm>
          <a:prstGeom prst="rect"/>
          <a:noFill/>
          <a:ln w="0">
            <a:noFill/>
            <a:prstDash/>
          </a:ln>
        </p:spPr>
      </p:pic>
      <p:sp>
        <p:nvSpPr>
          <p:cNvPr id="1815" name="Rect 0"/>
          <p:cNvSpPr>
            <a:spLocks/>
          </p:cNvSpPr>
          <p:nvPr/>
        </p:nvSpPr>
        <p:spPr>
          <a:xfrm rot="0">
            <a:off x="4055110" y="1866265"/>
            <a:ext cx="1189990" cy="2457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grpSp>
        <p:nvGrpSpPr>
          <p:cNvPr id="1816" name="그룹 1815"/>
          <p:cNvGrpSpPr/>
          <p:nvPr/>
        </p:nvGrpSpPr>
        <p:grpSpPr>
          <a:xfrm rot="0">
            <a:off x="1066165" y="610235"/>
            <a:ext cx="2877820" cy="647700"/>
            <a:chOff x="1066165" y="610235"/>
            <a:chExt cx="2877820" cy="647700"/>
          </a:xfrm>
        </p:grpSpPr>
        <p:sp>
          <p:nvSpPr>
            <p:cNvPr id="1817" name="텍스트 상자 1816"/>
            <p:cNvSpPr txBox="1">
              <a:spLocks/>
            </p:cNvSpPr>
            <p:nvPr/>
          </p:nvSpPr>
          <p:spPr>
            <a:xfrm rot="0">
              <a:off x="1445260" y="610235"/>
              <a:ext cx="92202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관리자</a:t>
              </a:r>
              <a:r>
                <a:rPr sz="1800" cap="none" i="0" b="0" strike="noStrike">
                  <a:solidFill>
                    <a:srgbClr val="272123"/>
                  </a:solidFill>
                  <a:latin typeface="Arial" charset="0"/>
                  <a:ea typeface="Arial" charset="0"/>
                </a:rPr>
                <a:t> </a:t>
              </a:r>
              <a:endParaRPr lang="ko-KR" altLang="en-US" sz="1800" cap="none" i="0" b="0" strike="noStrike">
                <a:solidFill>
                  <a:srgbClr val="27212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818" name="그룹 1817"/>
            <p:cNvGrpSpPr/>
            <p:nvPr/>
          </p:nvGrpSpPr>
          <p:grpSpPr>
            <a:xfrm rot="0">
              <a:off x="1066165" y="852805"/>
              <a:ext cx="301625" cy="156210"/>
              <a:chOff x="1066165" y="852805"/>
              <a:chExt cx="301625" cy="156210"/>
            </a:xfrm>
          </p:grpSpPr>
          <p:sp>
            <p:nvSpPr>
              <p:cNvPr id="1819" name="도형 1818"/>
              <p:cNvSpPr>
                <a:spLocks/>
              </p:cNvSpPr>
              <p:nvPr/>
            </p:nvSpPr>
            <p:spPr>
              <a:xfrm rot="0">
                <a:off x="12312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820" name="도형 1819"/>
              <p:cNvSpPr>
                <a:spLocks/>
              </p:cNvSpPr>
              <p:nvPr/>
            </p:nvSpPr>
            <p:spPr>
              <a:xfrm rot="0">
                <a:off x="1066165" y="852805"/>
                <a:ext cx="136525" cy="156210"/>
              </a:xfrm>
              <a:prstGeom prst="chevron">
                <a:avLst>
                  <a:gd name="adj" fmla="val 50000"/>
                </a:avLst>
              </a:prstGeom>
              <a:solidFill>
                <a:srgbClr val="272123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 sz="1400" cap="none" i="0" b="0" strike="noStrike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821" name="도형 1820"/>
            <p:cNvSpPr>
              <a:spLocks/>
            </p:cNvSpPr>
            <p:nvPr/>
          </p:nvSpPr>
          <p:spPr>
            <a:xfrm rot="0">
              <a:off x="2381885" y="852805"/>
              <a:ext cx="136525" cy="156210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822" name="텍스트 상자 1821"/>
            <p:cNvSpPr txBox="1">
              <a:spLocks/>
            </p:cNvSpPr>
            <p:nvPr/>
          </p:nvSpPr>
          <p:spPr>
            <a:xfrm rot="0">
              <a:off x="2478405" y="777240"/>
              <a:ext cx="146558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784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코로나 특별 관리</a:t>
              </a:r>
              <a:endPara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sp>
        <p:nvSpPr>
          <p:cNvPr id="1823" name="도형 1822"/>
          <p:cNvSpPr>
            <a:spLocks/>
          </p:cNvSpPr>
          <p:nvPr/>
        </p:nvSpPr>
        <p:spPr>
          <a:xfrm rot="0">
            <a:off x="3877310" y="856615"/>
            <a:ext cx="121920" cy="156210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824" name="텍스트 상자 1823"/>
          <p:cNvSpPr txBox="1">
            <a:spLocks/>
          </p:cNvSpPr>
          <p:nvPr/>
        </p:nvSpPr>
        <p:spPr>
          <a:xfrm rot="0">
            <a:off x="4069715" y="780415"/>
            <a:ext cx="1693545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784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관리자 체온</a:t>
            </a:r>
            <a:endParaRPr lang="ko-KR" altLang="en-US" sz="1400">
              <a:ln w="9525" cap="flat" cmpd="sng">
                <a:solidFill>
                  <a:schemeClr val="tx1">
                    <a:alpha val="2784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로그인</a:t>
              </a:r>
              <a:r>
                <a:rPr lang="en-US" altLang="ko-KR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, Main</a:t>
              </a:r>
              <a:endParaRPr lang="ko-KR" altLang="en-US" sz="18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375410"/>
            <a:ext cx="4380865" cy="971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467610"/>
            <a:ext cx="5001260" cy="26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출결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5" y="1568450"/>
            <a:ext cx="1371600" cy="1133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75" y="1291590"/>
            <a:ext cx="5361940" cy="2310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5" y="4057015"/>
            <a:ext cx="3388360" cy="17291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45" y="4024630"/>
            <a:ext cx="4370705" cy="17272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1655445" y="5226685"/>
            <a:ext cx="0" cy="431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787900" y="4220845"/>
            <a:ext cx="0" cy="864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404620" y="5095875"/>
            <a:ext cx="575310" cy="130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89025" y="5611495"/>
            <a:ext cx="713740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522470" y="5100320"/>
            <a:ext cx="845185" cy="130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495800" y="4062095"/>
            <a:ext cx="845185" cy="130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도형 38"/>
          <p:cNvSpPr>
            <a:spLocks/>
          </p:cNvSpPr>
          <p:nvPr/>
        </p:nvSpPr>
        <p:spPr>
          <a:xfrm>
            <a:off x="3379470" y="856615"/>
            <a:ext cx="120650" cy="154940"/>
          </a:xfrm>
          <a:prstGeom prst="chevron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>
            <a:off x="3550920" y="780415"/>
            <a:ext cx="113919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 dirty="0" smtClean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출결 조회</a:t>
            </a:r>
            <a:endParaRPr lang="ko-KR" altLang="en-US" sz="1400" dirty="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89660" y="1747520"/>
            <a:ext cx="98552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4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출결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4" name="도형 38"/>
          <p:cNvSpPr>
            <a:spLocks/>
          </p:cNvSpPr>
          <p:nvPr/>
        </p:nvSpPr>
        <p:spPr>
          <a:xfrm>
            <a:off x="3379470" y="856615"/>
            <a:ext cx="120650" cy="154940"/>
          </a:xfrm>
          <a:prstGeom prst="chevron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>
            <a:off x="3550920" y="780415"/>
            <a:ext cx="113919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 dirty="0" smtClean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출결 조회</a:t>
            </a:r>
            <a:endParaRPr lang="ko-KR" altLang="en-US" sz="1400" dirty="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" y="1403985"/>
            <a:ext cx="3790950" cy="1633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" y="3177540"/>
            <a:ext cx="3581400" cy="1381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2816860"/>
            <a:ext cx="4328160" cy="35179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6465" y="2725420"/>
            <a:ext cx="409575" cy="14097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1130935" y="2865755"/>
            <a:ext cx="55245" cy="499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13130" y="3394710"/>
            <a:ext cx="841375" cy="20320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314825" y="4293235"/>
            <a:ext cx="3651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33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업무 분석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Business Analysis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출결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4" name="도형 38"/>
          <p:cNvSpPr>
            <a:spLocks/>
          </p:cNvSpPr>
          <p:nvPr/>
        </p:nvSpPr>
        <p:spPr>
          <a:xfrm>
            <a:off x="3379470" y="856615"/>
            <a:ext cx="120650" cy="154940"/>
          </a:xfrm>
          <a:prstGeom prst="chevron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텍스트 상자 39"/>
          <p:cNvSpPr txBox="1">
            <a:spLocks/>
          </p:cNvSpPr>
          <p:nvPr/>
        </p:nvSpPr>
        <p:spPr>
          <a:xfrm>
            <a:off x="3550920" y="780415"/>
            <a:ext cx="113919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 dirty="0" smtClean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출결 기록</a:t>
            </a:r>
            <a:endParaRPr lang="ko-KR" altLang="en-US" sz="1400" dirty="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5" y="1568450"/>
            <a:ext cx="137160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30" y="1568450"/>
            <a:ext cx="2543810" cy="100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55" y="3034665"/>
            <a:ext cx="2448560" cy="952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6165" y="1917065"/>
            <a:ext cx="98552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530725" y="1520825"/>
            <a:ext cx="169735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575810" y="3034665"/>
            <a:ext cx="1697355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6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3145790" cy="368935"/>
            <a:chOff x="1066165" y="748665"/>
            <a:chExt cx="314579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80022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강의 </a:t>
              </a:r>
              <a:r>
                <a:rPr lang="ko-KR" altLang="en-US" sz="1400" dirty="0" err="1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스케쥴</a:t>
              </a: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조회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463040"/>
            <a:ext cx="7747000" cy="1558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5" y="3158490"/>
            <a:ext cx="7819390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6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3145790" cy="368935"/>
            <a:chOff x="1066165" y="748665"/>
            <a:chExt cx="314579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80086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8627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강의 스케쥴 조회</a:t>
              </a:r>
              <a:endParaRPr lang="ko-KR" altLang="en-US" sz="1400">
                <a:ln w="9525" cap="flat" cmpd="sng">
                  <a:solidFill>
                    <a:schemeClr val="tx1">
                      <a:alpha val="28627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463040"/>
            <a:ext cx="7747000" cy="1558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5" y="3158490"/>
            <a:ext cx="7819390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857500" cy="368935"/>
            <a:chOff x="1066165" y="748665"/>
            <a:chExt cx="285750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51193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강의 </a:t>
              </a:r>
              <a:r>
                <a:rPr lang="ko-KR" altLang="en-US" sz="1400" dirty="0" err="1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스케쥴</a:t>
              </a: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조회</a:t>
              </a:r>
              <a:endParaRPr lang="ko-KR" altLang="en-US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1371600"/>
            <a:ext cx="3176905" cy="29216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35" y="1084580"/>
            <a:ext cx="2592070" cy="2574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35" y="3816985"/>
            <a:ext cx="3778885" cy="2270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07990" y="3188970"/>
            <a:ext cx="575945" cy="11747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20335" y="5436235"/>
            <a:ext cx="791845" cy="11747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20335" y="3846195"/>
            <a:ext cx="864235" cy="11747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202555" y="1101090"/>
            <a:ext cx="737870" cy="12065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5507990" y="1221740"/>
            <a:ext cx="288290" cy="1897380"/>
          </a:xfrm>
          <a:prstGeom prst="straightConnector1">
            <a:avLst/>
          </a:prstGeom>
          <a:ln w="19050">
            <a:solidFill>
              <a:srgbClr val="F228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5" idx="0"/>
            <a:endCxn id="27" idx="2"/>
          </p:cNvCxnSpPr>
          <p:nvPr/>
        </p:nvCxnSpPr>
        <p:spPr>
          <a:xfrm flipV="1">
            <a:off x="5615940" y="3963670"/>
            <a:ext cx="36195" cy="1472565"/>
          </a:xfrm>
          <a:prstGeom prst="straightConnector1">
            <a:avLst/>
          </a:prstGeom>
          <a:ln w="19050">
            <a:solidFill>
              <a:srgbClr val="F228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도형 38"/>
          <p:cNvSpPr>
            <a:spLocks/>
          </p:cNvSpPr>
          <p:nvPr/>
        </p:nvSpPr>
        <p:spPr>
          <a:xfrm>
            <a:off x="3812540" y="843915"/>
            <a:ext cx="120650" cy="154940"/>
          </a:xfrm>
          <a:prstGeom prst="chevron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텍스트 상자 39"/>
          <p:cNvSpPr txBox="1">
            <a:spLocks/>
          </p:cNvSpPr>
          <p:nvPr/>
        </p:nvSpPr>
        <p:spPr>
          <a:xfrm>
            <a:off x="3923665" y="768985"/>
            <a:ext cx="1511935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 dirty="0" smtClean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과목별 학생 조회</a:t>
            </a:r>
            <a:endParaRPr lang="ko-KR" altLang="en-US" dirty="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77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1294765" cy="368935"/>
            <a:chOff x="1066165" y="748665"/>
            <a:chExt cx="129476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5" y="1289685"/>
            <a:ext cx="5972175" cy="1619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25" y="3137535"/>
            <a:ext cx="8118475" cy="2307590"/>
          </a:xfrm>
          <a:prstGeom prst="rect">
            <a:avLst/>
          </a:prstGeom>
        </p:spPr>
      </p:pic>
      <p:sp>
        <p:nvSpPr>
          <p:cNvPr id="27" name="텍스트 상자 39"/>
          <p:cNvSpPr txBox="1">
            <a:spLocks/>
          </p:cNvSpPr>
          <p:nvPr/>
        </p:nvSpPr>
        <p:spPr>
          <a:xfrm>
            <a:off x="2411730" y="777240"/>
            <a:ext cx="165608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1400" dirty="0" smtClean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배점 및 시험 관리</a:t>
            </a:r>
            <a:endParaRPr lang="ko-KR" altLang="en-US" sz="1400" dirty="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17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3001645" cy="368935"/>
            <a:chOff x="1066165" y="748665"/>
            <a:chExt cx="300164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65608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배점 및 시험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1458595"/>
            <a:ext cx="6786880" cy="504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965325"/>
            <a:ext cx="2095500" cy="5816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90" y="2620010"/>
            <a:ext cx="1555750" cy="149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65" y="3323590"/>
            <a:ext cx="6753225" cy="12871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87900" y="1628775"/>
            <a:ext cx="864235" cy="12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872990" y="3500755"/>
            <a:ext cx="850900" cy="144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endCxn id="11" idx="3"/>
          </p:cNvCxnSpPr>
          <p:nvPr/>
        </p:nvCxnSpPr>
        <p:spPr>
          <a:xfrm rot="10800000" flipV="1">
            <a:off x="2593340" y="1787525"/>
            <a:ext cx="2554605" cy="907415"/>
          </a:xfrm>
          <a:prstGeom prst="bentConnector3">
            <a:avLst>
              <a:gd name="adj1" fmla="val -120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10800000" flipV="1">
            <a:off x="1665605" y="3676015"/>
            <a:ext cx="3590925" cy="820420"/>
          </a:xfrm>
          <a:prstGeom prst="bentConnector3">
            <a:avLst>
              <a:gd name="adj1" fmla="val -4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0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성적관리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5" y="1421130"/>
            <a:ext cx="4448810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5" y="2771775"/>
            <a:ext cx="7575550" cy="12712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5" y="4154170"/>
            <a:ext cx="2713990" cy="17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성적관리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1460500"/>
            <a:ext cx="2727325" cy="348043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061210" y="4940935"/>
            <a:ext cx="1608455" cy="965200"/>
            <a:chOff x="2061210" y="4940935"/>
            <a:chExt cx="1608455" cy="9652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210" y="4940935"/>
              <a:ext cx="1608455" cy="65913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7085" y="5133340"/>
              <a:ext cx="1433830" cy="773430"/>
            </a:xfrm>
            <a:prstGeom prst="rect">
              <a:avLst/>
            </a:prstGeom>
          </p:spPr>
        </p:pic>
      </p:grpSp>
      <p:cxnSp>
        <p:nvCxnSpPr>
          <p:cNvPr id="17" name="꺾인 연결선 16"/>
          <p:cNvCxnSpPr>
            <a:endCxn id="14" idx="1"/>
          </p:cNvCxnSpPr>
          <p:nvPr/>
        </p:nvCxnSpPr>
        <p:spPr>
          <a:xfrm>
            <a:off x="1404620" y="4940935"/>
            <a:ext cx="672465" cy="578485"/>
          </a:xfrm>
          <a:prstGeom prst="bentConnector3">
            <a:avLst>
              <a:gd name="adj1" fmla="val -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245" y="1516380"/>
            <a:ext cx="3143250" cy="191897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500245" y="1892935"/>
            <a:ext cx="864235" cy="144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245" y="3811270"/>
            <a:ext cx="3896995" cy="63881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500245" y="2637155"/>
            <a:ext cx="935990" cy="13779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28" idx="1"/>
            <a:endCxn id="27" idx="1"/>
          </p:cNvCxnSpPr>
          <p:nvPr/>
        </p:nvCxnSpPr>
        <p:spPr>
          <a:xfrm rot="10800000" flipV="1">
            <a:off x="4500245" y="2706370"/>
            <a:ext cx="12700" cy="1424940"/>
          </a:xfrm>
          <a:prstGeom prst="bentConnector3">
            <a:avLst>
              <a:gd name="adj1" fmla="val 1800000"/>
            </a:avLst>
          </a:prstGeom>
          <a:ln>
            <a:solidFill>
              <a:srgbClr val="F228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9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성적관리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1421130"/>
            <a:ext cx="3143250" cy="191897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42035" y="1797685"/>
            <a:ext cx="864235" cy="144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50290" y="2675890"/>
            <a:ext cx="855980" cy="13779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3432175"/>
            <a:ext cx="7931785" cy="2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1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성적관리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1421130"/>
            <a:ext cx="3143250" cy="191897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42035" y="1797685"/>
            <a:ext cx="864235" cy="144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66165" y="2802890"/>
            <a:ext cx="1345565" cy="13779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0" y="3365500"/>
            <a:ext cx="4820285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6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260" y="-370840"/>
            <a:ext cx="0" cy="74726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785" y="548640"/>
            <a:ext cx="9295765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-9525" y="182118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직각 삼각형 9"/>
          <p:cNvSpPr>
            <a:spLocks/>
          </p:cNvSpPr>
          <p:nvPr/>
        </p:nvSpPr>
        <p:spPr>
          <a:xfrm rot="5400000">
            <a:off x="702945" y="2151380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315" y="134048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315" y="181927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315" y="2298065"/>
            <a:ext cx="450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825" y="882650"/>
            <a:ext cx="54165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100965" y="280225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822325" y="97155"/>
            <a:ext cx="287147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 업무 분석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2033270" y="1024890"/>
            <a:ext cx="6098540" cy="4305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기존</a:t>
            </a:r>
            <a:r>
              <a:rPr lang="ko-KR" altLang="en-US" sz="2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요구사항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637665" y="1186180"/>
            <a:ext cx="267970" cy="154940"/>
            <a:chOff x="1637665" y="1186180"/>
            <a:chExt cx="267970" cy="154940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784985" y="118618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637665" y="118618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텍스트 상자 33"/>
          <p:cNvSpPr txBox="1">
            <a:spLocks/>
          </p:cNvSpPr>
          <p:nvPr/>
        </p:nvSpPr>
        <p:spPr>
          <a:xfrm>
            <a:off x="1236980" y="1974850"/>
            <a:ext cx="3067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778635" y="1990725"/>
            <a:ext cx="11855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&lt;관리자&gt;</a:t>
            </a: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6904355" y="1980565"/>
            <a:ext cx="81597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&lt;학생&gt;</a:t>
            </a:r>
          </a:p>
        </p:txBody>
      </p:sp>
      <p:sp>
        <p:nvSpPr>
          <p:cNvPr id="41" name="텍스트 상자 40"/>
          <p:cNvSpPr txBox="1">
            <a:spLocks noChangeAspect="1"/>
          </p:cNvSpPr>
          <p:nvPr/>
        </p:nvSpPr>
        <p:spPr>
          <a:xfrm>
            <a:off x="4464685" y="1988820"/>
            <a:ext cx="81597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&lt;교사&gt;</a:t>
            </a: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>
            <a:off x="1300480" y="2468880"/>
            <a:ext cx="220091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교사 전체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학생 전체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과정, 과목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개설 과정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 전 인원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6. 코로나 체온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7. 취업 현황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8. 국비지원 관리</a:t>
            </a:r>
            <a:endParaRPr lang="ko-KR" altLang="en-US" sz="1800">
              <a:solidFill>
                <a:schemeClr val="accent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834130" y="2466975"/>
            <a:ext cx="2189480" cy="30003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본인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강의 스케줄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배점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학생 성적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 학생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6. 코로나 체온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7. 교사 평가 조회</a:t>
            </a: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6311900" y="2465070"/>
            <a:ext cx="2171065" cy="25850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본인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성적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3. 교사 평가 등록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4. 코로나 체온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5. 취업 현황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solidFill>
                  <a:schemeClr val="accent2">
                    <a:lumMod val="40000"/>
                    <a:lumOff val="60000"/>
                  </a:schemeClr>
                </a:solidFill>
                <a:latin typeface="조선일보명조" charset="0"/>
                <a:ea typeface="조선일보명조" charset="0"/>
              </a:rPr>
              <a:t>6. 국비지원 조회</a:t>
            </a:r>
            <a:endParaRPr lang="ko-KR" altLang="en-US" sz="1800">
              <a:solidFill>
                <a:schemeClr val="accent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학생관리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383665"/>
            <a:ext cx="3711575" cy="1130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" y="2593975"/>
            <a:ext cx="3729990" cy="1164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5" y="3943985"/>
            <a:ext cx="2110740" cy="2164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0" y="4248785"/>
            <a:ext cx="2965450" cy="14052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6485" y="2944495"/>
            <a:ext cx="1234440" cy="12700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98550" y="3124200"/>
            <a:ext cx="1234440" cy="13271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8" idx="1"/>
            <a:endCxn id="6" idx="1"/>
          </p:cNvCxnSpPr>
          <p:nvPr/>
        </p:nvCxnSpPr>
        <p:spPr>
          <a:xfrm rot="10800000" flipV="1">
            <a:off x="1078865" y="3007995"/>
            <a:ext cx="7620" cy="2018030"/>
          </a:xfrm>
          <a:prstGeom prst="bentConnector3">
            <a:avLst>
              <a:gd name="adj1" fmla="val 31198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6" idx="3"/>
            <a:endCxn id="7" idx="1"/>
          </p:cNvCxnSpPr>
          <p:nvPr/>
        </p:nvCxnSpPr>
        <p:spPr>
          <a:xfrm>
            <a:off x="2332990" y="3190240"/>
            <a:ext cx="1217930" cy="1760855"/>
          </a:xfrm>
          <a:prstGeom prst="bentConnector3">
            <a:avLst>
              <a:gd name="adj1" fmla="val 791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78865" y="1675130"/>
            <a:ext cx="1301115" cy="18542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6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학생관리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76325" y="1383665"/>
            <a:ext cx="3332480" cy="1019175"/>
          </a:xfrm>
          <a:prstGeom prst="rect"/>
          <a:noFill/>
        </p:spPr>
      </p:pic>
      <p:sp>
        <p:nvSpPr>
          <p:cNvPr id="42" name="직사각형 41"/>
          <p:cNvSpPr>
            <a:spLocks/>
          </p:cNvSpPr>
          <p:nvPr/>
        </p:nvSpPr>
        <p:spPr>
          <a:xfrm rot="0">
            <a:off x="1059815" y="1812290"/>
            <a:ext cx="1489075" cy="170815"/>
          </a:xfrm>
          <a:prstGeom prst="rect"/>
          <a:noFill/>
          <a:ln w="25400" cap="flat" cmpd="sng">
            <a:solidFill>
              <a:srgbClr val="F228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59815" y="2465070"/>
            <a:ext cx="2842260" cy="1111885"/>
          </a:xfrm>
          <a:prstGeom prst="rect"/>
          <a:noFill/>
        </p:spPr>
      </p:pic>
      <p:sp>
        <p:nvSpPr>
          <p:cNvPr id="43" name="직사각형 42"/>
          <p:cNvSpPr>
            <a:spLocks/>
          </p:cNvSpPr>
          <p:nvPr/>
        </p:nvSpPr>
        <p:spPr>
          <a:xfrm rot="0">
            <a:off x="1050290" y="2712085"/>
            <a:ext cx="1447800" cy="132715"/>
          </a:xfrm>
          <a:prstGeom prst="rect"/>
          <a:noFill/>
          <a:ln w="25400" cap="flat" cmpd="sng">
            <a:solidFill>
              <a:srgbClr val="F228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2355" y="3639820"/>
            <a:ext cx="6573520" cy="1094740"/>
          </a:xfrm>
          <a:prstGeom prst="rect"/>
          <a:noFill/>
        </p:spPr>
      </p:pic>
      <p:sp>
        <p:nvSpPr>
          <p:cNvPr id="46" name="도형 45"/>
          <p:cNvSpPr>
            <a:spLocks/>
          </p:cNvSpPr>
          <p:nvPr/>
        </p:nvSpPr>
        <p:spPr>
          <a:xfrm rot="0">
            <a:off x="3662680" y="4876165"/>
            <a:ext cx="722630" cy="357505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2300" y="4392930"/>
            <a:ext cx="4511675" cy="185547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6481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학생관리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343660"/>
            <a:ext cx="2991485" cy="91122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035050" y="1707515"/>
            <a:ext cx="1448435" cy="17145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88460" y="1261110"/>
            <a:ext cx="2641600" cy="1038860"/>
          </a:xfrm>
          <a:prstGeom prst="rect"/>
          <a:noFill/>
        </p:spPr>
      </p:pic>
      <p:sp>
        <p:nvSpPr>
          <p:cNvPr id="43" name="직사각형 42"/>
          <p:cNvSpPr>
            <a:spLocks/>
          </p:cNvSpPr>
          <p:nvPr/>
        </p:nvSpPr>
        <p:spPr>
          <a:xfrm rot="0">
            <a:off x="4168140" y="1610360"/>
            <a:ext cx="851535" cy="118745"/>
          </a:xfrm>
          <a:prstGeom prst="rect"/>
          <a:noFill/>
          <a:ln w="25400" cap="flat" cmpd="sng">
            <a:solidFill>
              <a:srgbClr val="F228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40435" y="2847975"/>
            <a:ext cx="2541270" cy="2327275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08705" y="3206115"/>
            <a:ext cx="2030095" cy="1299845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1896110"/>
            <a:ext cx="2808605" cy="25260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845" y="4869180"/>
            <a:ext cx="2592070" cy="12807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164070" y="4483735"/>
            <a:ext cx="71755" cy="71755"/>
          </a:xfrm>
          <a:prstGeom prst="ellipse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4070" y="4612640"/>
            <a:ext cx="71755" cy="71755"/>
          </a:xfrm>
          <a:prstGeom prst="ellipse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164070" y="4745355"/>
            <a:ext cx="71755" cy="71755"/>
          </a:xfrm>
          <a:prstGeom prst="ellipse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>
            <a:spLocks/>
          </p:cNvSpPr>
          <p:nvPr/>
        </p:nvSpPr>
        <p:spPr>
          <a:xfrm rot="0">
            <a:off x="3333750" y="3819525"/>
            <a:ext cx="288925" cy="196215"/>
          </a:xfrm>
          <a:prstGeom prst="rightArrow"/>
          <a:solidFill>
            <a:srgbClr val="F2281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4" name="오른쪽 화살표 43"/>
          <p:cNvSpPr>
            <a:spLocks/>
          </p:cNvSpPr>
          <p:nvPr/>
        </p:nvSpPr>
        <p:spPr>
          <a:xfrm rot="0">
            <a:off x="5709285" y="3819525"/>
            <a:ext cx="288925" cy="196215"/>
          </a:xfrm>
          <a:prstGeom prst="rightArrow"/>
          <a:solidFill>
            <a:srgbClr val="F2281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9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학생관리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343660"/>
            <a:ext cx="2991485" cy="911225"/>
          </a:xfrm>
          <a:prstGeom prst="rect">
            <a:avLst/>
          </a:prstGeom>
        </p:spPr>
      </p:pic>
      <p:sp>
        <p:nvSpPr>
          <p:cNvPr id="42" name="직사각형 41"/>
          <p:cNvSpPr>
            <a:spLocks/>
          </p:cNvSpPr>
          <p:nvPr/>
        </p:nvSpPr>
        <p:spPr>
          <a:xfrm rot="0">
            <a:off x="1062355" y="1684020"/>
            <a:ext cx="1356360" cy="172085"/>
          </a:xfrm>
          <a:prstGeom prst="rect"/>
          <a:noFill/>
          <a:ln w="25400" cap="flat" cmpd="sng">
            <a:solidFill>
              <a:srgbClr val="F228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15460" y="1261110"/>
            <a:ext cx="2641600" cy="1038860"/>
          </a:xfrm>
          <a:prstGeom prst="rect"/>
          <a:noFill/>
        </p:spPr>
      </p:pic>
      <p:sp>
        <p:nvSpPr>
          <p:cNvPr id="43" name="직사각형 42"/>
          <p:cNvSpPr>
            <a:spLocks/>
          </p:cNvSpPr>
          <p:nvPr/>
        </p:nvSpPr>
        <p:spPr>
          <a:xfrm rot="0">
            <a:off x="4305300" y="1677670"/>
            <a:ext cx="1283335" cy="173355"/>
          </a:xfrm>
          <a:prstGeom prst="rect"/>
          <a:noFill/>
          <a:ln w="25400" cap="flat" cmpd="sng">
            <a:solidFill>
              <a:srgbClr val="F2281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38165" y="3742055"/>
            <a:ext cx="3115945" cy="2688590"/>
          </a:xfrm>
          <a:prstGeom prst="rect"/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0610" y="2569845"/>
            <a:ext cx="6573520" cy="1094740"/>
          </a:xfrm>
          <a:prstGeom prst="rect"/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2355" y="3825875"/>
            <a:ext cx="4147185" cy="2541270"/>
          </a:xfrm>
          <a:prstGeom prst="rect"/>
          <a:noFill/>
        </p:spPr>
      </p:pic>
      <p:sp>
        <p:nvSpPr>
          <p:cNvPr id="47" name="도형 46"/>
          <p:cNvSpPr>
            <a:spLocks/>
          </p:cNvSpPr>
          <p:nvPr/>
        </p:nvSpPr>
        <p:spPr>
          <a:xfrm rot="5400000">
            <a:off x="2509520" y="3555365"/>
            <a:ext cx="444500" cy="278765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5126355" y="4871720"/>
            <a:ext cx="444500" cy="278765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4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학생관리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343660"/>
            <a:ext cx="2991485" cy="91122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035050" y="1707515"/>
            <a:ext cx="1448435" cy="17145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" y="2355215"/>
            <a:ext cx="2640965" cy="103822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049655" y="2924810"/>
            <a:ext cx="1306830" cy="12382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68800" y="1141095"/>
            <a:ext cx="4662170" cy="2768600"/>
          </a:xfrm>
          <a:prstGeom prst="rect"/>
          <a:noFill/>
        </p:spPr>
      </p:pic>
      <p:sp>
        <p:nvSpPr>
          <p:cNvPr id="45" name="오른쪽 화살표 44"/>
          <p:cNvSpPr/>
          <p:nvPr/>
        </p:nvSpPr>
        <p:spPr>
          <a:xfrm>
            <a:off x="3851910" y="2423160"/>
            <a:ext cx="414655" cy="195580"/>
          </a:xfrm>
          <a:prstGeom prst="right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3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평가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" y="1221740"/>
            <a:ext cx="7747000" cy="1558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" y="2914015"/>
            <a:ext cx="4450715" cy="3204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3107690"/>
            <a:ext cx="1811655" cy="2522220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981325" y="2467610"/>
            <a:ext cx="294640" cy="416560"/>
          </a:xfrm>
          <a:prstGeom prst="down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5497195" y="4110355"/>
            <a:ext cx="294640" cy="416560"/>
          </a:xfrm>
          <a:prstGeom prst="down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3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055370"/>
            <a:ext cx="2085340" cy="2206625"/>
          </a:xfrm>
          <a:prstGeom prst="rect">
            <a:avLst/>
          </a:prstGeom>
        </p:spPr>
      </p:pic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484755" cy="368935"/>
            <a:chOff x="1066165" y="748665"/>
            <a:chExt cx="2484755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교사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13919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체온 관</a:t>
              </a: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1421130"/>
            <a:ext cx="2424430" cy="32873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10" y="1001395"/>
            <a:ext cx="2397760" cy="33515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83710" y="3717290"/>
            <a:ext cx="648335" cy="14414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834130" y="1012825"/>
            <a:ext cx="882015" cy="14414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42050" y="2682240"/>
            <a:ext cx="791845" cy="14414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242050" y="1062355"/>
            <a:ext cx="848360" cy="14414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8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로그인</a:t>
              </a:r>
              <a:r>
                <a:rPr lang="en-US" altLang="ko-KR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, Main</a:t>
              </a:r>
              <a:endParaRPr lang="ko-KR" altLang="en-US" sz="18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332865"/>
            <a:ext cx="2581910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10" y="2421890"/>
            <a:ext cx="5144135" cy="37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성적 조회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1224915"/>
            <a:ext cx="8140700" cy="29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교사 평가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289685"/>
            <a:ext cx="5701665" cy="2312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" y="4127500"/>
            <a:ext cx="5885815" cy="23723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0755" y="3199765"/>
            <a:ext cx="1811020" cy="40195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09955" y="5805170"/>
            <a:ext cx="4742180" cy="14414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5360" y="2929890"/>
            <a:ext cx="4460240" cy="184150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28" idx="3"/>
            <a:endCxn id="27" idx="3"/>
          </p:cNvCxnSpPr>
          <p:nvPr/>
        </p:nvCxnSpPr>
        <p:spPr>
          <a:xfrm>
            <a:off x="5436235" y="3021965"/>
            <a:ext cx="215900" cy="2854960"/>
          </a:xfrm>
          <a:prstGeom prst="bentConnector3">
            <a:avLst>
              <a:gd name="adj1" fmla="val 3049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1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182118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2151380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00965" y="280225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2033270" y="1024890"/>
            <a:ext cx="6098540" cy="4305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추가</a:t>
            </a:r>
            <a:r>
              <a:rPr lang="ko-KR" altLang="en-US" sz="2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요구사항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grpSp>
        <p:nvGrpSpPr>
          <p:cNvPr id="31" name="Group 5"/>
          <p:cNvGrpSpPr/>
          <p:nvPr/>
        </p:nvGrpSpPr>
        <p:grpSpPr>
          <a:xfrm>
            <a:off x="1637665" y="1186180"/>
            <a:ext cx="267970" cy="154940"/>
            <a:chOff x="1637665" y="1186180"/>
            <a:chExt cx="267970" cy="154940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1784985" y="118618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>
              <a:off x="1637665" y="118618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 0"/>
          <p:cNvSpPr txBox="1">
            <a:spLocks/>
          </p:cNvSpPr>
          <p:nvPr/>
        </p:nvSpPr>
        <p:spPr>
          <a:xfrm>
            <a:off x="1236980" y="1974850"/>
            <a:ext cx="3067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1778635" y="1990725"/>
            <a:ext cx="118554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&lt;관리자&gt;</a:t>
            </a: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6904355" y="1980565"/>
            <a:ext cx="81597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&lt;학생&gt;</a:t>
            </a:r>
          </a:p>
        </p:txBody>
      </p:sp>
      <p:sp>
        <p:nvSpPr>
          <p:cNvPr id="41" name="Rect 0"/>
          <p:cNvSpPr txBox="1">
            <a:spLocks noChangeAspect="1"/>
          </p:cNvSpPr>
          <p:nvPr/>
        </p:nvSpPr>
        <p:spPr>
          <a:xfrm>
            <a:off x="4464685" y="1988820"/>
            <a:ext cx="81597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&lt;교사&gt;</a:t>
            </a: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1300480" y="2468880"/>
            <a:ext cx="2200910" cy="34156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교사 전체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학생 전체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과정, 과목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개설 과정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 전 인원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 b="0">
                <a:ln w="9525" cap="rnd" cmpd="sng">
                  <a:solidFill>
                    <a:srgbClr val="E80074">
                      <a:alpha val="29803"/>
                    </a:srgbClr>
                  </a:solidFill>
                  <a:prstDash val="solid"/>
                  <a:bevel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6. 코로나 체온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 b="0">
                <a:ln w="9525" cap="rnd" cmpd="sng">
                  <a:solidFill>
                    <a:srgbClr val="E80074">
                      <a:alpha val="29803"/>
                    </a:srgbClr>
                  </a:solidFill>
                  <a:prstDash val="solid"/>
                  <a:bevel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7. 취업 현황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 b="0">
                <a:ln w="9525" cap="rnd" cmpd="sng">
                  <a:solidFill>
                    <a:srgbClr val="E80074">
                      <a:alpha val="29803"/>
                    </a:srgbClr>
                  </a:solidFill>
                  <a:prstDash val="solid"/>
                  <a:bevel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8. 국비지원 관리</a:t>
            </a:r>
            <a:endParaRPr lang="ko-KR" altLang="en-US" sz="1800" b="0">
              <a:ln w="9525" cap="rnd" cmpd="sng">
                <a:solidFill>
                  <a:srgbClr val="E80074">
                    <a:alpha val="29803"/>
                  </a:srgbClr>
                </a:solidFill>
                <a:prstDash val="solid"/>
                <a:bevel/>
              </a:ln>
              <a:solidFill>
                <a:srgbClr val="E80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3834130" y="2466975"/>
            <a:ext cx="2189480" cy="30003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본인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강의 스케줄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배점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4. 학생 성적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 학생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6. 코로나 체온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7. 교사 평가 조회</a:t>
            </a: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6311900" y="2465070"/>
            <a:ext cx="2171065" cy="25850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본인 출결 관리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성적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3. 교사 평가 등록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4. 코로나 체온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5. 취업 현황 조회</a:t>
            </a: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rgbClr val="E80074">
                      <a:alpha val="29803"/>
                    </a:srgbClr>
                  </a:solidFill>
                  <a:prstDash val="solid"/>
                </a:ln>
                <a:solidFill>
                  <a:srgbClr val="E80074"/>
                </a:solidFill>
                <a:latin typeface="조선일보명조" charset="0"/>
                <a:ea typeface="조선일보명조" charset="0"/>
              </a:rPr>
              <a:t>6. 국비지원 조회</a:t>
            </a:r>
            <a:endParaRPr lang="ko-KR" altLang="en-US" sz="1800">
              <a:ln w="0" cap="flat" cmpd="sng">
                <a:solidFill>
                  <a:srgbClr val="E80074">
                    <a:alpha val="29803"/>
                  </a:srgbClr>
                </a:solidFill>
                <a:prstDash val="solid"/>
              </a:ln>
              <a:solidFill>
                <a:srgbClr val="E80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822325" y="97155"/>
            <a:ext cx="287147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 업무 분석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출결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1221740"/>
            <a:ext cx="2305685" cy="28867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629285"/>
            <a:ext cx="3862070" cy="24053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15" y="2435860"/>
            <a:ext cx="3209290" cy="39814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401820" y="2737485"/>
            <a:ext cx="1183005" cy="3765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0755" y="3199765"/>
            <a:ext cx="946785" cy="22923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4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출결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1221740"/>
            <a:ext cx="2305685" cy="28867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60755" y="3361055"/>
            <a:ext cx="946785" cy="229235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6513"/>
          <a:stretch/>
        </p:blipFill>
        <p:spPr>
          <a:xfrm>
            <a:off x="3233420" y="2124075"/>
            <a:ext cx="2772410" cy="1640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80" y="2158365"/>
            <a:ext cx="2438400" cy="142875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60060" y="2769870"/>
            <a:ext cx="664210" cy="344170"/>
          </a:xfrm>
          <a:prstGeom prst="right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0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체온 관리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1224915"/>
            <a:ext cx="3289935" cy="29794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10" y="3500755"/>
            <a:ext cx="3041650" cy="3020695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2533015" y="3869055"/>
            <a:ext cx="1183005" cy="3765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277495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10451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5.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기능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구현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66165" y="748665"/>
            <a:ext cx="2627630" cy="368935"/>
            <a:chOff x="1066165" y="748665"/>
            <a:chExt cx="2627630" cy="368935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1404620" y="748665"/>
              <a:ext cx="8216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학생</a:t>
              </a:r>
              <a:r>
                <a:rPr lang="ko-KR" altLang="en-US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 </a:t>
              </a:r>
              <a:endParaRPr lang="ko-KR" altLang="en-US" sz="22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066165" y="852805"/>
              <a:ext cx="267970" cy="154940"/>
              <a:chOff x="1066165" y="852805"/>
              <a:chExt cx="267970" cy="154940"/>
            </a:xfrm>
          </p:grpSpPr>
          <p:sp>
            <p:nvSpPr>
              <p:cNvPr id="35" name="도형 34"/>
              <p:cNvSpPr>
                <a:spLocks/>
              </p:cNvSpPr>
              <p:nvPr/>
            </p:nvSpPr>
            <p:spPr>
              <a:xfrm>
                <a:off x="121348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도형 35"/>
              <p:cNvSpPr>
                <a:spLocks/>
              </p:cNvSpPr>
              <p:nvPr/>
            </p:nvSpPr>
            <p:spPr>
              <a:xfrm>
                <a:off x="1066165" y="852805"/>
                <a:ext cx="120650" cy="154940"/>
              </a:xfrm>
              <a:prstGeom prst="chevron">
                <a:avLst/>
              </a:prstGeom>
              <a:solidFill>
                <a:srgbClr val="272123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도형 38"/>
            <p:cNvSpPr>
              <a:spLocks/>
            </p:cNvSpPr>
            <p:nvPr/>
          </p:nvSpPr>
          <p:spPr>
            <a:xfrm>
              <a:off x="2240280" y="852805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텍스트 상자 39"/>
            <p:cNvSpPr txBox="1">
              <a:spLocks/>
            </p:cNvSpPr>
            <p:nvPr/>
          </p:nvSpPr>
          <p:spPr>
            <a:xfrm>
              <a:off x="2411730" y="777240"/>
              <a:ext cx="1282065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508000">
                <a:buFontTx/>
                <a:buNone/>
              </a:pPr>
              <a:r>
                <a:rPr lang="ko-KR" altLang="en-US" sz="1400" dirty="0" smtClean="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취업 현황 조회</a:t>
              </a:r>
              <a:endParaRPr lang="ko-KR" altLang="en-US" sz="1400" dirty="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1336675"/>
            <a:ext cx="7251700" cy="2012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5" y="3845560"/>
            <a:ext cx="1746885" cy="1019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910" y="3067685"/>
            <a:ext cx="5010785" cy="297180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458720" y="4350385"/>
            <a:ext cx="664210" cy="344170"/>
          </a:xfrm>
          <a:prstGeom prst="right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276350" y="3472815"/>
            <a:ext cx="664210" cy="344170"/>
          </a:xfrm>
          <a:prstGeom prst="rightArrow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업무 일정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Functional Implementation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325501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8660" y="3601720"/>
            <a:ext cx="94615" cy="12001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6.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업무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일정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2042160" y="1337310"/>
            <a:ext cx="457454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개발 기간  :  2020.06.01 ~ 2020.06.17 (17일)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637665" y="1435100"/>
            <a:ext cx="267970" cy="154940"/>
            <a:chOff x="1637665" y="1435100"/>
            <a:chExt cx="267970" cy="154940"/>
          </a:xfrm>
        </p:grpSpPr>
        <p:sp>
          <p:nvSpPr>
            <p:cNvPr id="38" name="도형 37"/>
            <p:cNvSpPr>
              <a:spLocks/>
            </p:cNvSpPr>
            <p:nvPr/>
          </p:nvSpPr>
          <p:spPr>
            <a:xfrm>
              <a:off x="1784985" y="143510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1637665" y="143510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992630" y="2404745"/>
          <a:ext cx="6789420" cy="292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</a:t>
                      </a: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3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4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5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6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7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8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9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10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11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12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13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14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15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16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tx1">
                                <a:alpha val="29803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조선일보명조" charset="0"/>
                          <a:ea typeface="조선일보명조" charset="0"/>
                        </a:rPr>
                        <a:t>17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endParaRPr lang="ko-KR" altLang="en-US" sz="1200" b="0" i="0" kern="1200">
                        <a:ln w="9525" cap="flat" cmpd="sng" algn="ctr">
                          <a:solidFill>
                            <a:schemeClr val="tx1">
                              <a:alpha val="29803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dk1"/>
                        </a:solidFill>
                        <a:latin typeface="조선일보명조" charset="0"/>
                        <a:ea typeface="조선일보명조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797560" y="2793365"/>
            <a:ext cx="7988300" cy="2456815"/>
            <a:chOff x="797560" y="2793365"/>
            <a:chExt cx="7988300" cy="2456815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>
              <a:off x="1990090" y="2816860"/>
              <a:ext cx="403860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>
              <a:off x="2392680" y="3192780"/>
              <a:ext cx="1597025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텍스트 상자 42"/>
            <p:cNvSpPr txBox="1">
              <a:spLocks/>
            </p:cNvSpPr>
            <p:nvPr/>
          </p:nvSpPr>
          <p:spPr>
            <a:xfrm>
              <a:off x="1183005" y="2793365"/>
              <a:ext cx="84328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요구분석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44" name="텍스트 상자 43"/>
            <p:cNvSpPr txBox="1">
              <a:spLocks/>
            </p:cNvSpPr>
            <p:nvPr/>
          </p:nvSpPr>
          <p:spPr>
            <a:xfrm>
              <a:off x="797560" y="3151505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DB 설계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>
              <a:off x="797560" y="3500755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DML 설계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46" name="도형 45"/>
            <p:cNvSpPr>
              <a:spLocks/>
            </p:cNvSpPr>
            <p:nvPr/>
          </p:nvSpPr>
          <p:spPr>
            <a:xfrm>
              <a:off x="3477895" y="3543935"/>
              <a:ext cx="3295015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텍스트 상자 46"/>
            <p:cNvSpPr txBox="1">
              <a:spLocks/>
            </p:cNvSpPr>
            <p:nvPr/>
          </p:nvSpPr>
          <p:spPr>
            <a:xfrm>
              <a:off x="797560" y="3858895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화면 설계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48" name="텍스트 상자 47"/>
            <p:cNvSpPr txBox="1">
              <a:spLocks/>
            </p:cNvSpPr>
            <p:nvPr/>
          </p:nvSpPr>
          <p:spPr>
            <a:xfrm>
              <a:off x="806450" y="4208145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JDBC 설계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49" name="도형 48"/>
            <p:cNvSpPr>
              <a:spLocks/>
            </p:cNvSpPr>
            <p:nvPr/>
          </p:nvSpPr>
          <p:spPr>
            <a:xfrm>
              <a:off x="5591175" y="3911600"/>
              <a:ext cx="792480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도형 49"/>
            <p:cNvSpPr>
              <a:spLocks/>
            </p:cNvSpPr>
            <p:nvPr/>
          </p:nvSpPr>
          <p:spPr>
            <a:xfrm>
              <a:off x="5979160" y="4252595"/>
              <a:ext cx="2385695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50"/>
            <p:cNvSpPr txBox="1">
              <a:spLocks/>
            </p:cNvSpPr>
            <p:nvPr/>
          </p:nvSpPr>
          <p:spPr>
            <a:xfrm>
              <a:off x="797560" y="4584700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테스트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52" name="도형 51"/>
            <p:cNvSpPr>
              <a:spLocks/>
            </p:cNvSpPr>
            <p:nvPr/>
          </p:nvSpPr>
          <p:spPr>
            <a:xfrm>
              <a:off x="7584440" y="4620260"/>
              <a:ext cx="798195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텍스트 상자 52"/>
            <p:cNvSpPr txBox="1">
              <a:spLocks/>
            </p:cNvSpPr>
            <p:nvPr/>
          </p:nvSpPr>
          <p:spPr>
            <a:xfrm>
              <a:off x="806450" y="4942840"/>
              <a:ext cx="12382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508000">
                <a:buFontTx/>
                <a:buNone/>
              </a:pPr>
              <a:r>
                <a:rPr lang="ko-KR" altLang="en-US" sz="1400">
                  <a:ln w="9525" cap="flat" cmpd="sng">
                    <a:solidFill>
                      <a:schemeClr val="tx1">
                        <a:alpha val="29803"/>
                      </a:schemeClr>
                    </a:solidFill>
                    <a:prstDash val="solid"/>
                  </a:ln>
                  <a:solidFill>
                    <a:srgbClr val="272123"/>
                  </a:solidFill>
                  <a:latin typeface="조선일보명조" charset="0"/>
                  <a:ea typeface="조선일보명조" charset="0"/>
                </a:rPr>
                <a:t>결과 보고</a:t>
              </a:r>
              <a:endParaRPr lang="ko-KR" altLang="en-US" sz="18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제주명조" charset="0"/>
                <a:ea typeface="제주명조" charset="0"/>
              </a:endParaRPr>
            </a:p>
          </p:txBody>
        </p:sp>
        <p:sp>
          <p:nvSpPr>
            <p:cNvPr id="54" name="도형 53"/>
            <p:cNvSpPr>
              <a:spLocks/>
            </p:cNvSpPr>
            <p:nvPr/>
          </p:nvSpPr>
          <p:spPr>
            <a:xfrm>
              <a:off x="8373110" y="4977765"/>
              <a:ext cx="412750" cy="2152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도형 54"/>
          <p:cNvSpPr>
            <a:spLocks/>
          </p:cNvSpPr>
          <p:nvPr/>
        </p:nvSpPr>
        <p:spPr>
          <a:xfrm>
            <a:off x="3819525" y="2204085"/>
            <a:ext cx="2384425" cy="1149350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22225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3818890" y="1329690"/>
            <a:ext cx="2385060" cy="78549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6391275" y="2204085"/>
            <a:ext cx="2384425" cy="114935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6390640" y="1329690"/>
            <a:ext cx="2385060" cy="785495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" name="Rect 0"/>
          <p:cNvCxnSpPr/>
          <p:nvPr/>
        </p:nvCxnSpPr>
        <p:spPr>
          <a:xfrm>
            <a:off x="683260" y="-370840"/>
            <a:ext cx="635" cy="747331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flipH="1">
            <a:off x="692785" y="548640"/>
            <a:ext cx="9296400" cy="63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4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-9525" y="3255010"/>
            <a:ext cx="835025" cy="344170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5400000">
            <a:off x="702945" y="3620135"/>
            <a:ext cx="81915" cy="10858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315" y="134048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02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07315" y="181927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03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23825" y="882650"/>
            <a:ext cx="54229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latin typeface="Yoon 윤고딕 520_TT" charset="0"/>
                <a:ea typeface="Yoon 윤고딕 520_TT" charset="0"/>
              </a:rPr>
              <a:t>01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07315" y="2298065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04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07315" y="2774950"/>
            <a:ext cx="4508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05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22325" y="78105"/>
            <a:ext cx="2871470" cy="40068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6.</a:t>
            </a:r>
            <a:r>
              <a:rPr lang="ko-KR" sz="2000">
                <a:latin typeface="조선일보명조" charset="0"/>
                <a:ea typeface="조선일보명조" charset="0"/>
              </a:rPr>
              <a:t>  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업무</a:t>
            </a:r>
            <a:r>
              <a:rPr lang="ko-KR" sz="2000">
                <a:latin typeface="조선일보명조" charset="0"/>
                <a:ea typeface="조선일보명조" charset="0"/>
              </a:rPr>
              <a:t> </a:t>
            </a: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일정</a:t>
            </a:r>
            <a:endParaRPr lang="ko-KR" altLang="en-US" sz="2000">
              <a:latin typeface="조선일보명조" charset="0"/>
              <a:ea typeface="조선일보명조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103505" y="3263265"/>
            <a:ext cx="45085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0</a:t>
            </a:r>
            <a:r>
              <a:rPr lang="ko-KR" altLang="ko-KR" sz="16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Yoon 윤고딕 520_TT" charset="0"/>
                <a:ea typeface="Yoon 윤고딕 520_TT" charset="0"/>
              </a:rPr>
              <a:t>6</a:t>
            </a:r>
            <a:endParaRPr lang="ko-KR" altLang="en-US" sz="16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-435610" y="6697345"/>
            <a:ext cx="10016490" cy="165735"/>
          </a:xfrm>
          <a:prstGeom prst="rect">
            <a:avLst/>
          </a:prstGeom>
          <a:solidFill>
            <a:srgbClr val="27212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Sist 2nd Project. SQL - </a:t>
            </a:r>
            <a:r>
              <a:rPr lang="ko-KR" altLang="en-US" sz="900" b="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Traning Center Operation System</a:t>
            </a:r>
            <a:endParaRPr lang="ko-KR" altLang="en-US" sz="600" b="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/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1683385" y="736600"/>
            <a:ext cx="15532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역할 분담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grpSp>
        <p:nvGrpSpPr>
          <p:cNvPr id="37" name="Group 5"/>
          <p:cNvGrpSpPr/>
          <p:nvPr/>
        </p:nvGrpSpPr>
        <p:grpSpPr>
          <a:xfrm>
            <a:off x="1278890" y="834390"/>
            <a:ext cx="267970" cy="154940"/>
            <a:chOff x="1278890" y="834390"/>
            <a:chExt cx="267970" cy="154940"/>
          </a:xfrm>
        </p:grpSpPr>
        <p:sp>
          <p:nvSpPr>
            <p:cNvPr id="38" name="Rect 0"/>
            <p:cNvSpPr>
              <a:spLocks/>
            </p:cNvSpPr>
            <p:nvPr/>
          </p:nvSpPr>
          <p:spPr>
            <a:xfrm>
              <a:off x="1426210" y="83439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 0"/>
            <p:cNvSpPr>
              <a:spLocks/>
            </p:cNvSpPr>
            <p:nvPr/>
          </p:nvSpPr>
          <p:spPr>
            <a:xfrm>
              <a:off x="1278890" y="834390"/>
              <a:ext cx="120650" cy="154940"/>
            </a:xfrm>
            <a:prstGeom prst="chevron">
              <a:avLst/>
            </a:prstGeom>
            <a:solidFill>
              <a:srgbClr val="27212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도형 39"/>
          <p:cNvSpPr>
            <a:spLocks/>
          </p:cNvSpPr>
          <p:nvPr/>
        </p:nvSpPr>
        <p:spPr>
          <a:xfrm>
            <a:off x="1238250" y="2204085"/>
            <a:ext cx="2384425" cy="114935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1237615" y="1329690"/>
            <a:ext cx="2385060" cy="785495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2250440" y="923290"/>
            <a:ext cx="229870" cy="229870"/>
          </a:xfrm>
          <a:prstGeom prst="rect">
            <a:avLst/>
          </a:prstGeom>
          <a:noFill/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858645" y="1397000"/>
            <a:ext cx="1141095" cy="657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조장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백 지 현</a:t>
            </a:r>
            <a:endParaRPr lang="ko-KR" altLang="en-US" sz="22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4436110" y="1397635"/>
            <a:ext cx="1141095" cy="657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조원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김 동 욱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7013575" y="1397635"/>
            <a:ext cx="1141095" cy="657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조원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장 정 우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1276350" y="2294255"/>
            <a:ext cx="237236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설계 총괄 및 정리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교사 강의 스케줄 및 배점 관리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  교사 추가 요구사항 (체온, 평가)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5400000">
            <a:off x="708660" y="3601720"/>
            <a:ext cx="94615" cy="120015"/>
          </a:xfrm>
          <a:prstGeom prst="rtTriangle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3989070" y="2318385"/>
            <a:ext cx="204089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메인문 설계 및 코드 취합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관리자 출결관리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수강신청, 회원가입 설계</a:t>
            </a: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6575425" y="2313940"/>
            <a:ext cx="201676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학생 DB, DML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학생 메뉴 전체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추가 요구사항 설계 (취업)</a:t>
            </a: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238250" y="4861560"/>
            <a:ext cx="2384425" cy="1149350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1237615" y="3987165"/>
            <a:ext cx="2385060" cy="78549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3819525" y="4852035"/>
            <a:ext cx="2384425" cy="114935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3818890" y="3977640"/>
            <a:ext cx="2385060" cy="785495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6391275" y="4861560"/>
            <a:ext cx="2384425" cy="1149350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>
            <a:off x="6390640" y="3987165"/>
            <a:ext cx="2385060" cy="78549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>
            <a:off x="1858645" y="4054475"/>
            <a:ext cx="1141095" cy="6578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조원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신 수 진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4445635" y="4045585"/>
            <a:ext cx="1141095" cy="6578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조원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정 희 수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013575" y="4055110"/>
            <a:ext cx="1141095" cy="6578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조원</a:t>
            </a:r>
          </a:p>
          <a:p>
            <a:pPr marL="0" indent="0" algn="ctr" defTabSz="508000">
              <a:lnSpc>
                <a:spcPct val="114999"/>
              </a:lnSpc>
              <a:buFontTx/>
              <a:buNone/>
            </a:pPr>
            <a:r>
              <a:rPr lang="ko-KR" altLang="en-US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김 영 현</a:t>
            </a:r>
            <a:endParaRPr lang="ko-KR" altLang="en-US" sz="2200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>
            <a:off x="1271905" y="4956810"/>
            <a:ext cx="237236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관리자 메뉴 교사, 학생 관리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관리자 메뉴 출결 조회 및 관리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발표 자료 작성 </a:t>
            </a: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>
            <a:off x="3829685" y="4971415"/>
            <a:ext cx="237236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교사 메뉴 시험, 성적 관리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교사 메뉴 학생 출결 조회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프로젝트 발표</a:t>
            </a: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>
            <a:off x="6435090" y="4966970"/>
            <a:ext cx="231902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1.  관리자 개설 과정 관리 설계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2.  추가 요구사항 (체온, 국비지원)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latin typeface="조선일보명조" charset="0"/>
                <a:ea typeface="조선일보명조" charset="0"/>
              </a:rPr>
              <a:t>3.  교사 출결관리 설계</a:t>
            </a:r>
          </a:p>
        </p:txBody>
      </p:sp>
      <p:pic>
        <p:nvPicPr>
          <p:cNvPr id="71" name="그림 70" descr="C:/Users/sist41/AppData/Roaming/PolarisOffice/ETemp/20624_13616256/ImageTmp/image72.png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95282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71475"/>
          <a:stretch>
            <a:fillRect/>
          </a:stretch>
        </p:blipFill>
        <p:spPr>
          <a:xfrm rot="0">
            <a:off x="1856105" y="1503680"/>
            <a:ext cx="459105" cy="130175"/>
          </a:xfrm>
          <a:prstGeom prst="rect"/>
          <a:noFill/>
        </p:spPr>
      </p:pic>
      <p:pic>
        <p:nvPicPr>
          <p:cNvPr id="72" name="그림 71" descr="C:/Users/sist41/AppData/Roaming/PolarisOffice/ETemp/20624_13616256/ImageTmp/image72.png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95282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rcRect b="71475"/>
          <a:stretch>
            <a:fillRect/>
          </a:stretch>
        </p:blipFill>
        <p:spPr>
          <a:xfrm rot="0">
            <a:off x="2506345" y="1504315"/>
            <a:ext cx="459105" cy="1301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128645" y="3005455"/>
            <a:ext cx="2875280" cy="846455"/>
            <a:chOff x="3128645" y="3005455"/>
            <a:chExt cx="2875280" cy="846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>
              <a:off x="3128645" y="3005455"/>
              <a:ext cx="287528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3000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QnA</a:t>
              </a:r>
            </a:p>
          </p:txBody>
        </p:sp>
        <p:sp>
          <p:nvSpPr>
            <p:cNvPr id="6" name="Rect 0"/>
            <p:cNvSpPr txBox="1">
              <a:spLocks/>
            </p:cNvSpPr>
            <p:nvPr/>
          </p:nvSpPr>
          <p:spPr>
            <a:xfrm>
              <a:off x="3128645" y="3482975"/>
              <a:ext cx="28663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>
                  <a:ln w="9525" cap="flat" cmpd="sng">
                    <a:solidFill>
                      <a:schemeClr val="bg1">
                        <a:lumMod val="85000"/>
                        <a:alpha val="28627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제주명조" charset="0"/>
                  <a:ea typeface="제주명조" charset="0"/>
                </a:rPr>
                <a:t>Question &amp; Answer</a:t>
              </a:r>
              <a:endParaRPr lang="ko-KR" altLang="en-US" b="1">
                <a:ln w="9525" cap="flat" cmpd="sng">
                  <a:solidFill>
                    <a:schemeClr val="bg1">
                      <a:lumMod val="85000"/>
                      <a:alpha val="28627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제주명조" charset="0"/>
                <a:ea typeface="제주명조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873760" y="3075305"/>
            <a:ext cx="272732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4000" b="1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제주명조" charset="0"/>
                <a:ea typeface="제주명조" charset="0"/>
              </a:rPr>
              <a:t>Thank you</a:t>
            </a:r>
            <a:endParaRPr lang="ko-KR" altLang="en-US" sz="4000" b="1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latin typeface="제주명조" charset="0"/>
              <a:ea typeface="제주명조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873760" y="2877820"/>
            <a:ext cx="27552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140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조선일보명조" charset="0"/>
                <a:ea typeface="조선일보명조" charset="0"/>
              </a:rPr>
              <a:t>Traning Center Operation System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4997450" y="4714240"/>
            <a:ext cx="146621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조선일보명조" charset="0"/>
                <a:ea typeface="조선일보명조" charset="0"/>
              </a:rPr>
              <a:t>| </a:t>
            </a:r>
            <a:r>
              <a:rPr lang="ko-KR" altLang="ko-KR" sz="120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조선일보명조" charset="0"/>
                <a:ea typeface="조선일보명조" charset="0"/>
              </a:rPr>
              <a:t> 주말 스터디룸</a:t>
            </a:r>
            <a:endParaRPr lang="ko-KR" altLang="en-US" sz="120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90905" y="2701925"/>
            <a:ext cx="275526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1100">
                <a:ln w="9525" cap="flat" cmpd="sng">
                  <a:solidFill>
                    <a:schemeClr val="bg1">
                      <a:lumMod val="85000"/>
                      <a:alpha val="29803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조선일보명조" charset="0"/>
                <a:ea typeface="조선일보명조" charset="0"/>
              </a:rPr>
              <a:t>Sist 2nd Project. SQL</a:t>
            </a:r>
            <a:endParaRPr lang="ko-KR" altLang="en-US" sz="1100">
              <a:ln w="9525" cap="flat" cmpd="sng">
                <a:solidFill>
                  <a:schemeClr val="bg1">
                    <a:lumMod val="85000"/>
                    <a:alpha val="29803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866900"/>
            <a:ext cx="2707005" cy="2846070"/>
          </a:xfrm>
          <a:prstGeom prst="rect">
            <a:avLst/>
          </a:prstGeom>
          <a:noFill/>
        </p:spPr>
      </p:pic>
      <p:cxnSp>
        <p:nvCxnSpPr>
          <p:cNvPr id="10" name="도형 9"/>
          <p:cNvCxnSpPr/>
          <p:nvPr/>
        </p:nvCxnSpPr>
        <p:spPr>
          <a:xfrm>
            <a:off x="819150" y="2743200"/>
            <a:ext cx="635" cy="97218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duotone>
              <a:srgbClr val="952825"/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475"/>
          <a:stretch>
            <a:fillRect/>
          </a:stretch>
        </p:blipFill>
        <p:spPr>
          <a:xfrm rot="20760000">
            <a:off x="7296150" y="2686050"/>
            <a:ext cx="547370" cy="153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Hewlett-Packard</Company>
  <DocSecurity>0</DocSecurity>
  <HyperlinksChanged>false</HyperlinksChanged>
  <Lines>0</Lines>
  <LinksUpToDate>false</LinksUpToDate>
  <Pages>98</Pages>
  <Paragraphs>521</Paragraphs>
  <Words>1501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hp</dc:creator>
  <cp:lastModifiedBy>잔야</cp:lastModifiedBy>
  <dc:title>PowerPoint 프레젠테이션</dc:title>
  <cp:version>9.101.23.39576</cp:version>
  <dcterms:modified xsi:type="dcterms:W3CDTF">2020-06-16T17:02:24Z</dcterms:modified>
</cp:coreProperties>
</file>